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6" r:id="rId1"/>
  </p:sldMasterIdLst>
  <p:notesMasterIdLst>
    <p:notesMasterId r:id="rId56"/>
  </p:notesMasterIdLst>
  <p:sldIdLst>
    <p:sldId id="256" r:id="rId2"/>
    <p:sldId id="340" r:id="rId3"/>
    <p:sldId id="257" r:id="rId4"/>
    <p:sldId id="260" r:id="rId5"/>
    <p:sldId id="339" r:id="rId6"/>
    <p:sldId id="258" r:id="rId7"/>
    <p:sldId id="259" r:id="rId8"/>
    <p:sldId id="268" r:id="rId9"/>
    <p:sldId id="332" r:id="rId10"/>
    <p:sldId id="344" r:id="rId11"/>
    <p:sldId id="333" r:id="rId12"/>
    <p:sldId id="267" r:id="rId13"/>
    <p:sldId id="265" r:id="rId14"/>
    <p:sldId id="271" r:id="rId15"/>
    <p:sldId id="273" r:id="rId16"/>
    <p:sldId id="334" r:id="rId17"/>
    <p:sldId id="298" r:id="rId18"/>
    <p:sldId id="274" r:id="rId19"/>
    <p:sldId id="275" r:id="rId20"/>
    <p:sldId id="335" r:id="rId21"/>
    <p:sldId id="299" r:id="rId22"/>
    <p:sldId id="278" r:id="rId23"/>
    <p:sldId id="279" r:id="rId24"/>
    <p:sldId id="336" r:id="rId25"/>
    <p:sldId id="300" r:id="rId26"/>
    <p:sldId id="281" r:id="rId27"/>
    <p:sldId id="282" r:id="rId28"/>
    <p:sldId id="337" r:id="rId29"/>
    <p:sldId id="301" r:id="rId30"/>
    <p:sldId id="302" r:id="rId31"/>
    <p:sldId id="341" r:id="rId32"/>
    <p:sldId id="285" r:id="rId33"/>
    <p:sldId id="342" r:id="rId34"/>
    <p:sldId id="286" r:id="rId35"/>
    <p:sldId id="324" r:id="rId36"/>
    <p:sldId id="325" r:id="rId37"/>
    <p:sldId id="303" r:id="rId38"/>
    <p:sldId id="306" r:id="rId39"/>
    <p:sldId id="331" r:id="rId40"/>
    <p:sldId id="321" r:id="rId41"/>
    <p:sldId id="305" r:id="rId42"/>
    <p:sldId id="308" r:id="rId43"/>
    <p:sldId id="326" r:id="rId44"/>
    <p:sldId id="310" r:id="rId45"/>
    <p:sldId id="311" r:id="rId46"/>
    <p:sldId id="312" r:id="rId47"/>
    <p:sldId id="313" r:id="rId48"/>
    <p:sldId id="315" r:id="rId49"/>
    <p:sldId id="323" r:id="rId50"/>
    <p:sldId id="318" r:id="rId51"/>
    <p:sldId id="338" r:id="rId52"/>
    <p:sldId id="343" r:id="rId53"/>
    <p:sldId id="317" r:id="rId54"/>
    <p:sldId id="320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TP29YOrmnCQCooU3cTDLWg==" hashData="ybm949408+o91rGi4q7AIiZ4wSU="/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92D050"/>
    <a:srgbClr val="CC9900"/>
    <a:srgbClr val="00B0F0"/>
    <a:srgbClr val="CC0099"/>
    <a:srgbClr val="FF6600"/>
    <a:srgbClr val="990099"/>
    <a:srgbClr val="FF3399"/>
    <a:srgbClr val="FF9933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154" autoAdjust="0"/>
  </p:normalViewPr>
  <p:slideViewPr>
    <p:cSldViewPr>
      <p:cViewPr varScale="1">
        <p:scale>
          <a:sx n="61" d="100"/>
          <a:sy n="61" d="100"/>
        </p:scale>
        <p:origin x="-161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5AFED8-2DE3-4481-A097-DF4ED65E414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6B97F9-373C-4BAF-9594-AB788FD82381}">
      <dgm:prSet phldrT="[Text]" custT="1"/>
      <dgm:spPr/>
      <dgm:t>
        <a:bodyPr/>
        <a:lstStyle/>
        <a:p>
          <a:pPr rtl="0"/>
          <a:r>
            <a:rPr lang="en-US" sz="2000" dirty="0" smtClean="0">
              <a:solidFill>
                <a:schemeClr val="tx1"/>
              </a:solidFill>
              <a:latin typeface="Arial Black" pitchFamily="34" charset="0"/>
            </a:rPr>
            <a:t>Fire Brigade Chief</a:t>
          </a:r>
          <a:endParaRPr lang="en-US" sz="2000" dirty="0"/>
        </a:p>
      </dgm:t>
    </dgm:pt>
    <dgm:pt modelId="{24CA8A64-4E3F-4D7C-9DBF-F91D4ED81CCF}" type="parTrans" cxnId="{E33F6B76-057A-4927-9746-B9346669AEAE}">
      <dgm:prSet/>
      <dgm:spPr/>
      <dgm:t>
        <a:bodyPr/>
        <a:lstStyle/>
        <a:p>
          <a:endParaRPr lang="en-US"/>
        </a:p>
      </dgm:t>
    </dgm:pt>
    <dgm:pt modelId="{B782BD38-88AB-465B-A4FA-D5BE253925CE}" type="sibTrans" cxnId="{E33F6B76-057A-4927-9746-B9346669AEAE}">
      <dgm:prSet/>
      <dgm:spPr/>
      <dgm:t>
        <a:bodyPr/>
        <a:lstStyle/>
        <a:p>
          <a:endParaRPr lang="en-US"/>
        </a:p>
      </dgm:t>
    </dgm:pt>
    <dgm:pt modelId="{7D7454AD-EFB7-46D7-8B1B-3C80FE8DFA90}">
      <dgm:prSet phldrT="[Text]" custT="1"/>
      <dgm:spPr/>
      <dgm:t>
        <a:bodyPr/>
        <a:lstStyle/>
        <a:p>
          <a:r>
            <a:rPr lang="en-US" sz="1200" dirty="0" smtClean="0">
              <a:solidFill>
                <a:schemeClr val="tx1"/>
              </a:solidFill>
              <a:latin typeface="Arial Black" pitchFamily="34" charset="0"/>
            </a:rPr>
            <a:t>Communication Team</a:t>
          </a:r>
          <a:endParaRPr lang="en-US" sz="1200" dirty="0">
            <a:solidFill>
              <a:schemeClr val="tx1"/>
            </a:solidFill>
          </a:endParaRPr>
        </a:p>
      </dgm:t>
    </dgm:pt>
    <dgm:pt modelId="{862E72B9-8C8E-4CB1-AC42-42FFC3509FA8}" type="parTrans" cxnId="{DF422571-68A0-4A4F-B967-2C06D80874E6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7FBB04B5-04F9-4CB8-8CF6-97A5E2A9CB02}" type="sibTrans" cxnId="{DF422571-68A0-4A4F-B967-2C06D80874E6}">
      <dgm:prSet/>
      <dgm:spPr/>
      <dgm:t>
        <a:bodyPr/>
        <a:lstStyle/>
        <a:p>
          <a:endParaRPr lang="en-US"/>
        </a:p>
      </dgm:t>
    </dgm:pt>
    <dgm:pt modelId="{57129457-0970-4212-BA22-DC5BD18190BE}">
      <dgm:prSet phldrT="[Text]" custT="1"/>
      <dgm:spPr/>
      <dgm:t>
        <a:bodyPr/>
        <a:lstStyle/>
        <a:p>
          <a:r>
            <a:rPr lang="en-US" sz="1400" dirty="0" smtClean="0">
              <a:solidFill>
                <a:schemeClr val="tx1"/>
              </a:solidFill>
              <a:latin typeface="Arial Black" pitchFamily="34" charset="0"/>
            </a:rPr>
            <a:t>Fire Fighting Team</a:t>
          </a:r>
          <a:endParaRPr lang="en-US" sz="1400" dirty="0">
            <a:solidFill>
              <a:schemeClr val="tx1"/>
            </a:solidFill>
          </a:endParaRPr>
        </a:p>
      </dgm:t>
    </dgm:pt>
    <dgm:pt modelId="{3ACBE65B-9CC9-46D7-94E5-9CDD683D63D9}" type="parTrans" cxnId="{41BF13B7-EC62-46AA-A673-CE8D370CDF7F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2317BA2D-9913-46D4-BED6-A61A84CC5976}" type="sibTrans" cxnId="{41BF13B7-EC62-46AA-A673-CE8D370CDF7F}">
      <dgm:prSet/>
      <dgm:spPr/>
      <dgm:t>
        <a:bodyPr/>
        <a:lstStyle/>
        <a:p>
          <a:endParaRPr lang="en-US"/>
        </a:p>
      </dgm:t>
    </dgm:pt>
    <dgm:pt modelId="{BA0E01E7-C71A-44ED-93FD-BCE5FBE6C76E}">
      <dgm:prSet phldrT="[Text]" custT="1"/>
      <dgm:spPr/>
      <dgm:t>
        <a:bodyPr/>
        <a:lstStyle/>
        <a:p>
          <a:r>
            <a:rPr lang="en-US" sz="1400" dirty="0" smtClean="0">
              <a:solidFill>
                <a:schemeClr val="tx1"/>
              </a:solidFill>
              <a:latin typeface="Arial Black" pitchFamily="34" charset="0"/>
            </a:rPr>
            <a:t>Evacuation Team</a:t>
          </a:r>
          <a:endParaRPr lang="en-US" sz="1400" dirty="0">
            <a:solidFill>
              <a:schemeClr val="tx1"/>
            </a:solidFill>
          </a:endParaRPr>
        </a:p>
      </dgm:t>
    </dgm:pt>
    <dgm:pt modelId="{B86F70EE-8B57-4707-AE4A-BDFE4F8DC3F9}" type="parTrans" cxnId="{5F3659C4-9E52-4381-9E6E-6CFF3AB0C45B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343B122D-E822-4869-ADEE-54C3F2F7209D}" type="sibTrans" cxnId="{5F3659C4-9E52-4381-9E6E-6CFF3AB0C45B}">
      <dgm:prSet/>
      <dgm:spPr/>
      <dgm:t>
        <a:bodyPr/>
        <a:lstStyle/>
        <a:p>
          <a:endParaRPr lang="en-US"/>
        </a:p>
      </dgm:t>
    </dgm:pt>
    <dgm:pt modelId="{DB3442BE-EDD3-4A08-BDC4-F65B8FAB65A2}">
      <dgm:prSet custT="1"/>
      <dgm:spPr/>
      <dgm:t>
        <a:bodyPr/>
        <a:lstStyle/>
        <a:p>
          <a:r>
            <a:rPr lang="en-US" sz="1400" dirty="0" smtClean="0">
              <a:solidFill>
                <a:schemeClr val="tx1"/>
              </a:solidFill>
              <a:latin typeface="Arial Black" pitchFamily="34" charset="0"/>
            </a:rPr>
            <a:t>Security &amp; Traffic Team</a:t>
          </a:r>
          <a:endParaRPr lang="en-US" sz="1400" dirty="0">
            <a:solidFill>
              <a:schemeClr val="tx1"/>
            </a:solidFill>
          </a:endParaRPr>
        </a:p>
      </dgm:t>
    </dgm:pt>
    <dgm:pt modelId="{80872342-BA33-4020-A8F6-60E3FE1B8123}" type="parTrans" cxnId="{D6E5DA87-5D80-40A5-9F5F-CDC375537F5B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E66231DE-6A47-4C97-AED4-4563A25CB623}" type="sibTrans" cxnId="{D6E5DA87-5D80-40A5-9F5F-CDC375537F5B}">
      <dgm:prSet/>
      <dgm:spPr/>
      <dgm:t>
        <a:bodyPr/>
        <a:lstStyle/>
        <a:p>
          <a:endParaRPr lang="en-US"/>
        </a:p>
      </dgm:t>
    </dgm:pt>
    <dgm:pt modelId="{127AA88E-2607-454A-BD14-D7D7D8302B9F}">
      <dgm:prSet custT="1"/>
      <dgm:spPr/>
      <dgm:t>
        <a:bodyPr/>
        <a:lstStyle/>
        <a:p>
          <a:r>
            <a:rPr lang="en-US" sz="1400" dirty="0" smtClean="0">
              <a:solidFill>
                <a:schemeClr val="tx1"/>
              </a:solidFill>
              <a:latin typeface="Arial Black" pitchFamily="34" charset="0"/>
            </a:rPr>
            <a:t>Rescue &amp; Salvage Team</a:t>
          </a:r>
          <a:endParaRPr lang="en-US" sz="1400" dirty="0">
            <a:solidFill>
              <a:schemeClr val="tx1"/>
            </a:solidFill>
          </a:endParaRPr>
        </a:p>
      </dgm:t>
    </dgm:pt>
    <dgm:pt modelId="{9E048202-26B5-4F29-B5A4-79D51685DEBF}" type="parTrans" cxnId="{85FD05A0-CE0B-457D-AFB6-724F2C51E5BC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3B3E7470-4113-4FE4-8D7C-3821A97F36DC}" type="sibTrans" cxnId="{85FD05A0-CE0B-457D-AFB6-724F2C51E5BC}">
      <dgm:prSet/>
      <dgm:spPr/>
      <dgm:t>
        <a:bodyPr/>
        <a:lstStyle/>
        <a:p>
          <a:endParaRPr lang="en-US"/>
        </a:p>
      </dgm:t>
    </dgm:pt>
    <dgm:pt modelId="{6316D765-AC55-4D00-A744-A7056167EC67}" type="asst">
      <dgm:prSet custT="1"/>
      <dgm:spPr/>
      <dgm:t>
        <a:bodyPr/>
        <a:lstStyle/>
        <a:p>
          <a:pPr rtl="0"/>
          <a:r>
            <a:rPr lang="en-US" sz="1800" dirty="0" smtClean="0">
              <a:solidFill>
                <a:schemeClr val="tx1"/>
              </a:solidFill>
              <a:latin typeface="Arial Black" pitchFamily="34" charset="0"/>
            </a:rPr>
            <a:t>Safety Officer</a:t>
          </a:r>
          <a:endParaRPr lang="en-US" sz="1800" dirty="0"/>
        </a:p>
      </dgm:t>
    </dgm:pt>
    <dgm:pt modelId="{7C682BAD-3C12-4AA5-A4AB-8180B7B772D8}" type="parTrans" cxnId="{1F7D86DF-049F-45FC-A22B-B15E4DC267A7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D3B9AE38-A24C-47F5-A927-9FA3524FECE0}" type="sibTrans" cxnId="{1F7D86DF-049F-45FC-A22B-B15E4DC267A7}">
      <dgm:prSet/>
      <dgm:spPr/>
      <dgm:t>
        <a:bodyPr/>
        <a:lstStyle/>
        <a:p>
          <a:endParaRPr lang="en-US"/>
        </a:p>
      </dgm:t>
    </dgm:pt>
    <dgm:pt modelId="{D77253F4-8785-4C45-8D4E-52764870368D}">
      <dgm:prSet custT="1"/>
      <dgm:spPr/>
      <dgm:t>
        <a:bodyPr/>
        <a:lstStyle/>
        <a:p>
          <a:r>
            <a:rPr lang="en-US" sz="1400" dirty="0" smtClean="0">
              <a:solidFill>
                <a:schemeClr val="tx1"/>
              </a:solidFill>
              <a:latin typeface="Arial Black" pitchFamily="34" charset="0"/>
            </a:rPr>
            <a:t>Fire Safety Personnel</a:t>
          </a:r>
          <a:endParaRPr lang="en-US" sz="1400" dirty="0">
            <a:solidFill>
              <a:schemeClr val="tx1"/>
            </a:solidFill>
            <a:latin typeface="Arial Black" pitchFamily="34" charset="0"/>
          </a:endParaRPr>
        </a:p>
      </dgm:t>
    </dgm:pt>
    <dgm:pt modelId="{F1E1E8EC-849E-47E4-921D-8444126DF2BE}" type="parTrans" cxnId="{6962DDEC-0C2A-46B2-8917-3E6AFEEEFC27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F4B9D680-1F4A-4132-A2D3-59A61C99D84A}" type="sibTrans" cxnId="{6962DDEC-0C2A-46B2-8917-3E6AFEEEFC27}">
      <dgm:prSet/>
      <dgm:spPr/>
      <dgm:t>
        <a:bodyPr/>
        <a:lstStyle/>
        <a:p>
          <a:endParaRPr lang="en-US"/>
        </a:p>
      </dgm:t>
    </dgm:pt>
    <dgm:pt modelId="{7B48FC7C-362C-4B3A-BF7E-7501A1DAA016}">
      <dgm:prSet custT="1"/>
      <dgm:spPr/>
      <dgm:t>
        <a:bodyPr/>
        <a:lstStyle/>
        <a:p>
          <a:r>
            <a:rPr lang="en-US" sz="2000" dirty="0" smtClean="0">
              <a:solidFill>
                <a:schemeClr val="tx1"/>
              </a:solidFill>
              <a:latin typeface="Arial Black" pitchFamily="34" charset="0"/>
            </a:rPr>
            <a:t>Deputy Fire Brigade Chief</a:t>
          </a:r>
          <a:endParaRPr lang="en-US" sz="2000" dirty="0">
            <a:solidFill>
              <a:schemeClr val="tx1"/>
            </a:solidFill>
            <a:latin typeface="Arial Black" pitchFamily="34" charset="0"/>
          </a:endParaRPr>
        </a:p>
      </dgm:t>
    </dgm:pt>
    <dgm:pt modelId="{63FDC12D-AC38-43CA-A0CF-1A20CC003EFD}" type="parTrans" cxnId="{B7BF17A3-E60B-47D8-8BC1-8C533DEF040E}">
      <dgm:prSet/>
      <dgm:spPr/>
      <dgm:t>
        <a:bodyPr/>
        <a:lstStyle/>
        <a:p>
          <a:endParaRPr lang="en-US"/>
        </a:p>
      </dgm:t>
    </dgm:pt>
    <dgm:pt modelId="{BF0228B6-EB54-4281-BBFE-CB8CE91245E2}" type="sibTrans" cxnId="{B7BF17A3-E60B-47D8-8BC1-8C533DEF040E}">
      <dgm:prSet/>
      <dgm:spPr/>
      <dgm:t>
        <a:bodyPr/>
        <a:lstStyle/>
        <a:p>
          <a:endParaRPr lang="en-US"/>
        </a:p>
      </dgm:t>
    </dgm:pt>
    <dgm:pt modelId="{6229DEDF-8441-42C0-94FD-ED664BAB36EF}">
      <dgm:prSet custT="1"/>
      <dgm:spPr/>
      <dgm:t>
        <a:bodyPr/>
        <a:lstStyle/>
        <a:p>
          <a:r>
            <a:rPr lang="en-US" sz="1400" dirty="0" smtClean="0">
              <a:solidFill>
                <a:schemeClr val="tx1"/>
              </a:solidFill>
              <a:latin typeface="Arial Black" pitchFamily="34" charset="0"/>
            </a:rPr>
            <a:t>First Aid Team</a:t>
          </a:r>
          <a:endParaRPr lang="en-US" sz="1400" dirty="0">
            <a:solidFill>
              <a:schemeClr val="tx1"/>
            </a:solidFill>
          </a:endParaRPr>
        </a:p>
      </dgm:t>
    </dgm:pt>
    <dgm:pt modelId="{BA610361-9CA6-45EA-899F-474C5A7F2CDB}" type="parTrans" cxnId="{B442E1BF-CBE7-4DB7-824B-6702166E41BC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997B440E-3521-4F92-9769-41A14ADD4CB2}" type="sibTrans" cxnId="{B442E1BF-CBE7-4DB7-824B-6702166E41BC}">
      <dgm:prSet/>
      <dgm:spPr/>
      <dgm:t>
        <a:bodyPr/>
        <a:lstStyle/>
        <a:p>
          <a:endParaRPr lang="en-US"/>
        </a:p>
      </dgm:t>
    </dgm:pt>
    <dgm:pt modelId="{FEB85B11-6525-4C5D-AB59-CB6CBD2A0138}" type="asst">
      <dgm:prSet custT="1"/>
      <dgm:spPr/>
      <dgm:t>
        <a:bodyPr/>
        <a:lstStyle/>
        <a:p>
          <a:pPr rtl="0"/>
          <a:r>
            <a:rPr lang="en-US" sz="1100" dirty="0" smtClean="0">
              <a:solidFill>
                <a:schemeClr val="tx1"/>
              </a:solidFill>
              <a:latin typeface="Arial Black" pitchFamily="34" charset="0"/>
            </a:rPr>
            <a:t>Floor Marshal</a:t>
          </a:r>
          <a:endParaRPr lang="en-US" sz="1100" dirty="0"/>
        </a:p>
      </dgm:t>
    </dgm:pt>
    <dgm:pt modelId="{AAA29F1C-582A-449E-A90B-13DE04381E01}" type="parTrans" cxnId="{649D5FC0-E389-4A50-8833-EEBCD9629675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FC33020E-6E7F-4103-B602-8DC73C978785}" type="sibTrans" cxnId="{649D5FC0-E389-4A50-8833-EEBCD9629675}">
      <dgm:prSet/>
      <dgm:spPr/>
      <dgm:t>
        <a:bodyPr/>
        <a:lstStyle/>
        <a:p>
          <a:endParaRPr lang="en-US"/>
        </a:p>
      </dgm:t>
    </dgm:pt>
    <dgm:pt modelId="{DD1E093A-3202-4245-BE33-D765E421722F}" type="asst">
      <dgm:prSet/>
      <dgm:spPr/>
      <dgm:t>
        <a:bodyPr/>
        <a:lstStyle/>
        <a:p>
          <a:pPr rtl="0"/>
          <a:r>
            <a:rPr lang="en-US" dirty="0" smtClean="0">
              <a:solidFill>
                <a:schemeClr val="tx1"/>
              </a:solidFill>
              <a:latin typeface="Arial Black" pitchFamily="34" charset="0"/>
            </a:rPr>
            <a:t>Floor Marshal</a:t>
          </a:r>
          <a:endParaRPr lang="en-US" dirty="0"/>
        </a:p>
      </dgm:t>
    </dgm:pt>
    <dgm:pt modelId="{B4B56DC7-729C-4C6E-9A8F-AC93DAC51A5A}" type="parTrans" cxnId="{AFDC5FF9-B001-4EEF-9301-03A35FADBD53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73F9829C-D980-4866-A9B0-851B022B520E}" type="sibTrans" cxnId="{AFDC5FF9-B001-4EEF-9301-03A35FADBD53}">
      <dgm:prSet/>
      <dgm:spPr/>
      <dgm:t>
        <a:bodyPr/>
        <a:lstStyle/>
        <a:p>
          <a:endParaRPr lang="en-US"/>
        </a:p>
      </dgm:t>
    </dgm:pt>
    <dgm:pt modelId="{FFA9F627-11BB-4360-81FB-97DB1AF0140B}" type="asst">
      <dgm:prSet/>
      <dgm:spPr/>
      <dgm:t>
        <a:bodyPr/>
        <a:lstStyle/>
        <a:p>
          <a:pPr rtl="0"/>
          <a:r>
            <a:rPr lang="en-US" dirty="0" smtClean="0">
              <a:solidFill>
                <a:schemeClr val="tx1"/>
              </a:solidFill>
              <a:latin typeface="Arial Black" pitchFamily="34" charset="0"/>
            </a:rPr>
            <a:t>Floor Marshal</a:t>
          </a:r>
          <a:endParaRPr lang="en-US" dirty="0"/>
        </a:p>
      </dgm:t>
    </dgm:pt>
    <dgm:pt modelId="{CD4F4EBB-694F-425B-96C8-ED653012AB20}" type="parTrans" cxnId="{EA69A240-027A-4ED2-BEDE-5BB4B3B04537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B1700C52-3321-48F9-A78F-D3B2C77BD62D}" type="sibTrans" cxnId="{EA69A240-027A-4ED2-BEDE-5BB4B3B04537}">
      <dgm:prSet/>
      <dgm:spPr/>
      <dgm:t>
        <a:bodyPr/>
        <a:lstStyle/>
        <a:p>
          <a:endParaRPr lang="en-US"/>
        </a:p>
      </dgm:t>
    </dgm:pt>
    <dgm:pt modelId="{906F578D-A347-44F0-9C36-6275A2B4E547}" type="asst">
      <dgm:prSet/>
      <dgm:spPr/>
      <dgm:t>
        <a:bodyPr/>
        <a:lstStyle/>
        <a:p>
          <a:pPr rtl="0"/>
          <a:r>
            <a:rPr lang="en-US" dirty="0" smtClean="0">
              <a:solidFill>
                <a:schemeClr val="tx1"/>
              </a:solidFill>
              <a:latin typeface="Arial Black" pitchFamily="34" charset="0"/>
            </a:rPr>
            <a:t>Floor Marshal</a:t>
          </a:r>
          <a:endParaRPr lang="en-US" dirty="0"/>
        </a:p>
      </dgm:t>
    </dgm:pt>
    <dgm:pt modelId="{4E60D214-1344-4760-A198-9D41CDCDDDEF}" type="parTrans" cxnId="{31ADB746-41DF-454A-8AC5-54D862AF0CE9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E949FBEA-DB34-410D-9429-0FEA11D27FA0}" type="sibTrans" cxnId="{31ADB746-41DF-454A-8AC5-54D862AF0CE9}">
      <dgm:prSet/>
      <dgm:spPr/>
      <dgm:t>
        <a:bodyPr/>
        <a:lstStyle/>
        <a:p>
          <a:endParaRPr lang="en-US"/>
        </a:p>
      </dgm:t>
    </dgm:pt>
    <dgm:pt modelId="{269C3377-6839-4F48-9DBD-47EF083C4F96}" type="asst">
      <dgm:prSet/>
      <dgm:spPr/>
      <dgm:t>
        <a:bodyPr/>
        <a:lstStyle/>
        <a:p>
          <a:pPr rtl="0"/>
          <a:r>
            <a:rPr lang="en-US" dirty="0" smtClean="0">
              <a:solidFill>
                <a:schemeClr val="tx1"/>
              </a:solidFill>
              <a:latin typeface="Arial Black" pitchFamily="34" charset="0"/>
            </a:rPr>
            <a:t>Floor Marshal</a:t>
          </a:r>
          <a:endParaRPr lang="en-US" dirty="0"/>
        </a:p>
      </dgm:t>
    </dgm:pt>
    <dgm:pt modelId="{B982009A-DE75-4342-969C-5299B7B670CE}" type="parTrans" cxnId="{74C6C995-8478-4A39-B021-BD65DD7C69C6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41D7E161-999F-4D43-AF1D-0DCB72379881}" type="sibTrans" cxnId="{74C6C995-8478-4A39-B021-BD65DD7C69C6}">
      <dgm:prSet/>
      <dgm:spPr/>
      <dgm:t>
        <a:bodyPr/>
        <a:lstStyle/>
        <a:p>
          <a:endParaRPr lang="en-US"/>
        </a:p>
      </dgm:t>
    </dgm:pt>
    <dgm:pt modelId="{DA6A0094-AB50-4D58-953B-BE1AF8003CF3}" type="asst">
      <dgm:prSet/>
      <dgm:spPr/>
      <dgm:t>
        <a:bodyPr/>
        <a:lstStyle/>
        <a:p>
          <a:pPr rtl="0"/>
          <a:r>
            <a:rPr lang="en-US" dirty="0" smtClean="0">
              <a:solidFill>
                <a:schemeClr val="tx1"/>
              </a:solidFill>
              <a:latin typeface="Arial Black" pitchFamily="34" charset="0"/>
            </a:rPr>
            <a:t>Floor Marshal</a:t>
          </a:r>
          <a:endParaRPr lang="en-US" dirty="0"/>
        </a:p>
      </dgm:t>
    </dgm:pt>
    <dgm:pt modelId="{80262CE6-3B4F-4DDE-BB5E-846FE79E3E3A}" type="parTrans" cxnId="{B116F7E6-3C11-4190-81D0-F2216739D0EE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23A7B83A-F2CF-4693-9D55-96A9C1A8757E}" type="sibTrans" cxnId="{B116F7E6-3C11-4190-81D0-F2216739D0EE}">
      <dgm:prSet/>
      <dgm:spPr/>
      <dgm:t>
        <a:bodyPr/>
        <a:lstStyle/>
        <a:p>
          <a:endParaRPr lang="en-US"/>
        </a:p>
      </dgm:t>
    </dgm:pt>
    <dgm:pt modelId="{30FE568C-F11F-4E3B-90F9-3C8F4C238B34}" type="asst">
      <dgm:prSet/>
      <dgm:spPr/>
      <dgm:t>
        <a:bodyPr/>
        <a:lstStyle/>
        <a:p>
          <a:pPr rtl="0"/>
          <a:r>
            <a:rPr lang="en-US" dirty="0" smtClean="0">
              <a:solidFill>
                <a:schemeClr val="tx1"/>
              </a:solidFill>
              <a:latin typeface="Arial Black" pitchFamily="34" charset="0"/>
            </a:rPr>
            <a:t>Floor Marshal</a:t>
          </a:r>
          <a:endParaRPr lang="en-US" dirty="0"/>
        </a:p>
      </dgm:t>
    </dgm:pt>
    <dgm:pt modelId="{D430C580-610A-4FEA-A20D-A853225235D6}" type="parTrans" cxnId="{B5E9A0E1-09D4-4197-BD76-2823D3CF8348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E5E28C3A-E20E-4709-BACD-96A475641781}" type="sibTrans" cxnId="{B5E9A0E1-09D4-4197-BD76-2823D3CF8348}">
      <dgm:prSet/>
      <dgm:spPr/>
      <dgm:t>
        <a:bodyPr/>
        <a:lstStyle/>
        <a:p>
          <a:endParaRPr lang="en-US"/>
        </a:p>
      </dgm:t>
    </dgm:pt>
    <dgm:pt modelId="{8F20758B-2E67-43CF-9C6F-C0D5E454BB1E}" type="asst">
      <dgm:prSet/>
      <dgm:spPr/>
      <dgm:t>
        <a:bodyPr/>
        <a:lstStyle/>
        <a:p>
          <a:pPr rtl="0"/>
          <a:r>
            <a:rPr lang="en-US" dirty="0" smtClean="0">
              <a:solidFill>
                <a:schemeClr val="tx1"/>
              </a:solidFill>
              <a:latin typeface="Arial Black" pitchFamily="34" charset="0"/>
            </a:rPr>
            <a:t>Floor Marshal</a:t>
          </a:r>
          <a:endParaRPr lang="en-US" dirty="0"/>
        </a:p>
      </dgm:t>
    </dgm:pt>
    <dgm:pt modelId="{1861DDBD-1CA1-402C-A3D8-B8092B54A74B}" type="parTrans" cxnId="{D95460EA-4483-4CA7-A0D7-4D329BF39973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79BD0504-59AE-4C5D-9EC6-88D37DA647A6}" type="sibTrans" cxnId="{D95460EA-4483-4CA7-A0D7-4D329BF39973}">
      <dgm:prSet/>
      <dgm:spPr/>
      <dgm:t>
        <a:bodyPr/>
        <a:lstStyle/>
        <a:p>
          <a:endParaRPr lang="en-US"/>
        </a:p>
      </dgm:t>
    </dgm:pt>
    <dgm:pt modelId="{5E9950C0-D124-4169-92EC-0F491605A16A}" type="asst">
      <dgm:prSet/>
      <dgm:spPr/>
      <dgm:t>
        <a:bodyPr/>
        <a:lstStyle/>
        <a:p>
          <a:pPr rtl="0"/>
          <a:r>
            <a:rPr lang="en-US" dirty="0" smtClean="0">
              <a:solidFill>
                <a:schemeClr val="tx1"/>
              </a:solidFill>
              <a:latin typeface="Arial Black" pitchFamily="34" charset="0"/>
            </a:rPr>
            <a:t>Floor Marshal</a:t>
          </a:r>
          <a:endParaRPr lang="en-US" dirty="0"/>
        </a:p>
      </dgm:t>
    </dgm:pt>
    <dgm:pt modelId="{8678B5EB-A5F3-4A0F-9AA5-8E287AF4A1BE}" type="parTrans" cxnId="{672D34E8-D5FB-4A2E-A5AC-49758BDC85A0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4D332F65-7F6C-40E7-A725-9F3961E24CA5}" type="sibTrans" cxnId="{672D34E8-D5FB-4A2E-A5AC-49758BDC85A0}">
      <dgm:prSet/>
      <dgm:spPr/>
      <dgm:t>
        <a:bodyPr/>
        <a:lstStyle/>
        <a:p>
          <a:endParaRPr lang="en-US"/>
        </a:p>
      </dgm:t>
    </dgm:pt>
    <dgm:pt modelId="{511A9EBA-2737-4228-978F-9912A6EA38EA}" type="asst">
      <dgm:prSet/>
      <dgm:spPr/>
      <dgm:t>
        <a:bodyPr/>
        <a:lstStyle/>
        <a:p>
          <a:pPr rtl="0"/>
          <a:r>
            <a:rPr lang="en-US" dirty="0" smtClean="0">
              <a:solidFill>
                <a:schemeClr val="tx1"/>
              </a:solidFill>
              <a:latin typeface="Arial Black" pitchFamily="34" charset="0"/>
            </a:rPr>
            <a:t>Floor Marshal</a:t>
          </a:r>
          <a:endParaRPr lang="en-US" dirty="0"/>
        </a:p>
      </dgm:t>
    </dgm:pt>
    <dgm:pt modelId="{5DAFAAD4-963E-4B66-A9F2-B5C66954CD61}" type="parTrans" cxnId="{F46C40E2-BB99-4DD5-AB16-A52B9009DBC4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FCE9466A-7BA0-4AD9-8644-25CE02C15041}" type="sibTrans" cxnId="{F46C40E2-BB99-4DD5-AB16-A52B9009DBC4}">
      <dgm:prSet/>
      <dgm:spPr/>
      <dgm:t>
        <a:bodyPr/>
        <a:lstStyle/>
        <a:p>
          <a:endParaRPr lang="en-US"/>
        </a:p>
      </dgm:t>
    </dgm:pt>
    <dgm:pt modelId="{2BF15AA5-841B-40F7-B82E-5101B3172159}" type="pres">
      <dgm:prSet presAssocID="{135AFED8-2DE3-4481-A097-DF4ED65E414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PH"/>
        </a:p>
      </dgm:t>
    </dgm:pt>
    <dgm:pt modelId="{822EA352-6621-4596-BEF5-7D85473BE375}" type="pres">
      <dgm:prSet presAssocID="{7B48FC7C-362C-4B3A-BF7E-7501A1DAA016}" presName="hierRoot1" presStyleCnt="0">
        <dgm:presLayoutVars>
          <dgm:hierBranch val="init"/>
        </dgm:presLayoutVars>
      </dgm:prSet>
      <dgm:spPr/>
    </dgm:pt>
    <dgm:pt modelId="{0E06EC96-33E5-40C0-B9DB-1F049764A89E}" type="pres">
      <dgm:prSet presAssocID="{7B48FC7C-362C-4B3A-BF7E-7501A1DAA016}" presName="rootComposite1" presStyleCnt="0"/>
      <dgm:spPr/>
    </dgm:pt>
    <dgm:pt modelId="{F91FC238-7831-405B-9E80-6488F4CCA580}" type="pres">
      <dgm:prSet presAssocID="{7B48FC7C-362C-4B3A-BF7E-7501A1DAA016}" presName="rootText1" presStyleLbl="node0" presStyleIdx="0" presStyleCnt="2" custScaleX="294198" custScaleY="129594" custLinFactX="124631" custLinFactY="91714" custLinFactNeighborX="200000" custLinFactNeighborY="100000">
        <dgm:presLayoutVars>
          <dgm:chPref val="3"/>
        </dgm:presLayoutVars>
      </dgm:prSet>
      <dgm:spPr/>
      <dgm:t>
        <a:bodyPr/>
        <a:lstStyle/>
        <a:p>
          <a:endParaRPr lang="en-PH"/>
        </a:p>
      </dgm:t>
    </dgm:pt>
    <dgm:pt modelId="{223E05FD-B9FA-46B8-9436-E00FB576BBCA}" type="pres">
      <dgm:prSet presAssocID="{7B48FC7C-362C-4B3A-BF7E-7501A1DAA016}" presName="rootConnector1" presStyleLbl="node1" presStyleIdx="0" presStyleCnt="0"/>
      <dgm:spPr/>
      <dgm:t>
        <a:bodyPr/>
        <a:lstStyle/>
        <a:p>
          <a:endParaRPr lang="en-PH"/>
        </a:p>
      </dgm:t>
    </dgm:pt>
    <dgm:pt modelId="{0748BFD6-8564-41D6-84C3-FDFD88E677E6}" type="pres">
      <dgm:prSet presAssocID="{7B48FC7C-362C-4B3A-BF7E-7501A1DAA016}" presName="hierChild2" presStyleCnt="0"/>
      <dgm:spPr/>
    </dgm:pt>
    <dgm:pt modelId="{19C01460-8B93-44B8-85D8-C3A0C9526108}" type="pres">
      <dgm:prSet presAssocID="{7B48FC7C-362C-4B3A-BF7E-7501A1DAA016}" presName="hierChild3" presStyleCnt="0"/>
      <dgm:spPr/>
    </dgm:pt>
    <dgm:pt modelId="{A8E40DE2-5326-403F-BEE4-97EFA976E5DB}" type="pres">
      <dgm:prSet presAssocID="{4A6B97F9-373C-4BAF-9594-AB788FD82381}" presName="hierRoot1" presStyleCnt="0">
        <dgm:presLayoutVars>
          <dgm:hierBranch val="init"/>
        </dgm:presLayoutVars>
      </dgm:prSet>
      <dgm:spPr/>
    </dgm:pt>
    <dgm:pt modelId="{95C40D20-C488-4710-9B7E-442630EFC8C8}" type="pres">
      <dgm:prSet presAssocID="{4A6B97F9-373C-4BAF-9594-AB788FD82381}" presName="rootComposite1" presStyleCnt="0"/>
      <dgm:spPr/>
    </dgm:pt>
    <dgm:pt modelId="{73604E16-9E54-4475-9AE8-3F15BD8836FA}" type="pres">
      <dgm:prSet presAssocID="{4A6B97F9-373C-4BAF-9594-AB788FD82381}" presName="rootText1" presStyleLbl="node0" presStyleIdx="1" presStyleCnt="2" custScaleX="295630" custLinFactNeighborX="8223" custLinFactNeighborY="5886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470D207-C2A3-40FA-95DC-1B318D11057E}" type="pres">
      <dgm:prSet presAssocID="{4A6B97F9-373C-4BAF-9594-AB788FD82381}" presName="rootConnector1" presStyleLbl="node1" presStyleIdx="0" presStyleCnt="0"/>
      <dgm:spPr/>
      <dgm:t>
        <a:bodyPr/>
        <a:lstStyle/>
        <a:p>
          <a:endParaRPr lang="en-PH"/>
        </a:p>
      </dgm:t>
    </dgm:pt>
    <dgm:pt modelId="{B88B935D-3395-4879-A2EF-C8D88C021059}" type="pres">
      <dgm:prSet presAssocID="{4A6B97F9-373C-4BAF-9594-AB788FD82381}" presName="hierChild2" presStyleCnt="0"/>
      <dgm:spPr/>
    </dgm:pt>
    <dgm:pt modelId="{708CB95B-194E-431D-9B86-773884F4DC0B}" type="pres">
      <dgm:prSet presAssocID="{862E72B9-8C8E-4CB1-AC42-42FFC3509FA8}" presName="Name37" presStyleLbl="parChTrans1D2" presStyleIdx="0" presStyleCnt="18"/>
      <dgm:spPr/>
      <dgm:t>
        <a:bodyPr/>
        <a:lstStyle/>
        <a:p>
          <a:endParaRPr lang="en-PH"/>
        </a:p>
      </dgm:t>
    </dgm:pt>
    <dgm:pt modelId="{2FD6F6CE-1C21-455D-B55F-011F00C82BB7}" type="pres">
      <dgm:prSet presAssocID="{7D7454AD-EFB7-46D7-8B1B-3C80FE8DFA90}" presName="hierRoot2" presStyleCnt="0">
        <dgm:presLayoutVars>
          <dgm:hierBranch val="init"/>
        </dgm:presLayoutVars>
      </dgm:prSet>
      <dgm:spPr/>
    </dgm:pt>
    <dgm:pt modelId="{CE7D034F-659F-40C4-9F2D-824941C3C4B0}" type="pres">
      <dgm:prSet presAssocID="{7D7454AD-EFB7-46D7-8B1B-3C80FE8DFA90}" presName="rootComposite" presStyleCnt="0"/>
      <dgm:spPr/>
    </dgm:pt>
    <dgm:pt modelId="{117B6F20-011F-4036-91EC-9A3282BFB168}" type="pres">
      <dgm:prSet presAssocID="{7D7454AD-EFB7-46D7-8B1B-3C80FE8DFA90}" presName="rootText" presStyleLbl="node2" presStyleIdx="0" presStyleCnt="7" custScaleX="143070" custScaleY="132663" custLinFactNeighborX="-522" custLinFactNeighborY="-3911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F8CE3CC-107F-46FC-8928-78BD19D23F47}" type="pres">
      <dgm:prSet presAssocID="{7D7454AD-EFB7-46D7-8B1B-3C80FE8DFA90}" presName="rootConnector" presStyleLbl="node2" presStyleIdx="0" presStyleCnt="7"/>
      <dgm:spPr/>
      <dgm:t>
        <a:bodyPr/>
        <a:lstStyle/>
        <a:p>
          <a:endParaRPr lang="en-PH"/>
        </a:p>
      </dgm:t>
    </dgm:pt>
    <dgm:pt modelId="{F469598A-7CE5-4A77-92B6-E95CE6F7266C}" type="pres">
      <dgm:prSet presAssocID="{7D7454AD-EFB7-46D7-8B1B-3C80FE8DFA90}" presName="hierChild4" presStyleCnt="0"/>
      <dgm:spPr/>
    </dgm:pt>
    <dgm:pt modelId="{8FB34A26-A4A5-4F0C-982B-C19C07F3AA55}" type="pres">
      <dgm:prSet presAssocID="{7D7454AD-EFB7-46D7-8B1B-3C80FE8DFA90}" presName="hierChild5" presStyleCnt="0"/>
      <dgm:spPr/>
    </dgm:pt>
    <dgm:pt modelId="{1547CC38-9093-4FA3-9518-6110B86B542C}" type="pres">
      <dgm:prSet presAssocID="{3ACBE65B-9CC9-46D7-94E5-9CDD683D63D9}" presName="Name37" presStyleLbl="parChTrans1D2" presStyleIdx="1" presStyleCnt="18"/>
      <dgm:spPr/>
      <dgm:t>
        <a:bodyPr/>
        <a:lstStyle/>
        <a:p>
          <a:endParaRPr lang="en-PH"/>
        </a:p>
      </dgm:t>
    </dgm:pt>
    <dgm:pt modelId="{2CABB899-938A-40CC-B6D2-B1D66F6C9C8C}" type="pres">
      <dgm:prSet presAssocID="{57129457-0970-4212-BA22-DC5BD18190BE}" presName="hierRoot2" presStyleCnt="0">
        <dgm:presLayoutVars>
          <dgm:hierBranch val="init"/>
        </dgm:presLayoutVars>
      </dgm:prSet>
      <dgm:spPr/>
    </dgm:pt>
    <dgm:pt modelId="{96026CF1-F4B6-47C4-97F6-154A0D594AB4}" type="pres">
      <dgm:prSet presAssocID="{57129457-0970-4212-BA22-DC5BD18190BE}" presName="rootComposite" presStyleCnt="0"/>
      <dgm:spPr/>
    </dgm:pt>
    <dgm:pt modelId="{C0837F4C-DEE3-47B6-87E1-DD21AD2A8986}" type="pres">
      <dgm:prSet presAssocID="{57129457-0970-4212-BA22-DC5BD18190BE}" presName="rootText" presStyleLbl="node2" presStyleIdx="1" presStyleCnt="7" custScaleY="151275" custLinFactNeighborX="-4324" custLinFactNeighborY="-463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CB0E5E7-760D-4C8E-900A-E3ABC78F9459}" type="pres">
      <dgm:prSet presAssocID="{57129457-0970-4212-BA22-DC5BD18190BE}" presName="rootConnector" presStyleLbl="node2" presStyleIdx="1" presStyleCnt="7"/>
      <dgm:spPr/>
      <dgm:t>
        <a:bodyPr/>
        <a:lstStyle/>
        <a:p>
          <a:endParaRPr lang="en-PH"/>
        </a:p>
      </dgm:t>
    </dgm:pt>
    <dgm:pt modelId="{1D3F796D-6AFA-477D-8B79-0A40391F36C4}" type="pres">
      <dgm:prSet presAssocID="{57129457-0970-4212-BA22-DC5BD18190BE}" presName="hierChild4" presStyleCnt="0"/>
      <dgm:spPr/>
    </dgm:pt>
    <dgm:pt modelId="{3A01E0D0-87DE-4B85-8257-74A2A41247B1}" type="pres">
      <dgm:prSet presAssocID="{57129457-0970-4212-BA22-DC5BD18190BE}" presName="hierChild5" presStyleCnt="0"/>
      <dgm:spPr/>
    </dgm:pt>
    <dgm:pt modelId="{2AD9D255-1D44-44B5-A83F-5C801019E7BD}" type="pres">
      <dgm:prSet presAssocID="{B86F70EE-8B57-4707-AE4A-BDFE4F8DC3F9}" presName="Name37" presStyleLbl="parChTrans1D2" presStyleIdx="2" presStyleCnt="18"/>
      <dgm:spPr/>
      <dgm:t>
        <a:bodyPr/>
        <a:lstStyle/>
        <a:p>
          <a:endParaRPr lang="en-PH"/>
        </a:p>
      </dgm:t>
    </dgm:pt>
    <dgm:pt modelId="{6EEDBFED-CE41-4E30-AA21-0B26820096FE}" type="pres">
      <dgm:prSet presAssocID="{BA0E01E7-C71A-44ED-93FD-BCE5FBE6C76E}" presName="hierRoot2" presStyleCnt="0">
        <dgm:presLayoutVars>
          <dgm:hierBranch val="init"/>
        </dgm:presLayoutVars>
      </dgm:prSet>
      <dgm:spPr/>
    </dgm:pt>
    <dgm:pt modelId="{0CB90CD5-6FE3-4080-9585-8769BFAA5ECA}" type="pres">
      <dgm:prSet presAssocID="{BA0E01E7-C71A-44ED-93FD-BCE5FBE6C76E}" presName="rootComposite" presStyleCnt="0"/>
      <dgm:spPr/>
    </dgm:pt>
    <dgm:pt modelId="{C50E9500-46EE-495C-80DD-CD7517B1D9B1}" type="pres">
      <dgm:prSet presAssocID="{BA0E01E7-C71A-44ED-93FD-BCE5FBE6C76E}" presName="rootText" presStyleLbl="node2" presStyleIdx="2" presStyleCnt="7" custScaleX="119027" custScaleY="148140" custLinFactNeighborX="-8462" custLinFactNeighborY="-4319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40156A8-E906-4AEA-9FBB-6D0DDC6401E8}" type="pres">
      <dgm:prSet presAssocID="{BA0E01E7-C71A-44ED-93FD-BCE5FBE6C76E}" presName="rootConnector" presStyleLbl="node2" presStyleIdx="2" presStyleCnt="7"/>
      <dgm:spPr/>
      <dgm:t>
        <a:bodyPr/>
        <a:lstStyle/>
        <a:p>
          <a:endParaRPr lang="en-PH"/>
        </a:p>
      </dgm:t>
    </dgm:pt>
    <dgm:pt modelId="{B52D61E8-EF7E-4ABE-9FF0-5CA6E4448193}" type="pres">
      <dgm:prSet presAssocID="{BA0E01E7-C71A-44ED-93FD-BCE5FBE6C76E}" presName="hierChild4" presStyleCnt="0"/>
      <dgm:spPr/>
    </dgm:pt>
    <dgm:pt modelId="{54DBCEDE-043E-41BF-9988-BAE2364EB2FD}" type="pres">
      <dgm:prSet presAssocID="{BA0E01E7-C71A-44ED-93FD-BCE5FBE6C76E}" presName="hierChild5" presStyleCnt="0"/>
      <dgm:spPr/>
    </dgm:pt>
    <dgm:pt modelId="{D2102356-8DF5-41FA-B14A-CBB9AD6F0BB4}" type="pres">
      <dgm:prSet presAssocID="{80872342-BA33-4020-A8F6-60E3FE1B8123}" presName="Name37" presStyleLbl="parChTrans1D2" presStyleIdx="3" presStyleCnt="18"/>
      <dgm:spPr/>
      <dgm:t>
        <a:bodyPr/>
        <a:lstStyle/>
        <a:p>
          <a:endParaRPr lang="en-PH"/>
        </a:p>
      </dgm:t>
    </dgm:pt>
    <dgm:pt modelId="{65882858-BA4B-47D0-A94B-5D4BA5F94BFD}" type="pres">
      <dgm:prSet presAssocID="{DB3442BE-EDD3-4A08-BDC4-F65B8FAB65A2}" presName="hierRoot2" presStyleCnt="0">
        <dgm:presLayoutVars>
          <dgm:hierBranch val="init"/>
        </dgm:presLayoutVars>
      </dgm:prSet>
      <dgm:spPr/>
    </dgm:pt>
    <dgm:pt modelId="{C12F7385-34C3-4FF0-AD4B-9062EEECD4A3}" type="pres">
      <dgm:prSet presAssocID="{DB3442BE-EDD3-4A08-BDC4-F65B8FAB65A2}" presName="rootComposite" presStyleCnt="0"/>
      <dgm:spPr/>
    </dgm:pt>
    <dgm:pt modelId="{F7D39652-57C1-4D09-9A28-ECB1AB07349D}" type="pres">
      <dgm:prSet presAssocID="{DB3442BE-EDD3-4A08-BDC4-F65B8FAB65A2}" presName="rootText" presStyleLbl="node2" presStyleIdx="3" presStyleCnt="7" custScaleX="101115" custScaleY="202550" custLinFactNeighborX="-8255" custLinFactNeighborY="-9760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34AA286-FF8E-4648-9274-DBB2910ED723}" type="pres">
      <dgm:prSet presAssocID="{DB3442BE-EDD3-4A08-BDC4-F65B8FAB65A2}" presName="rootConnector" presStyleLbl="node2" presStyleIdx="3" presStyleCnt="7"/>
      <dgm:spPr/>
      <dgm:t>
        <a:bodyPr/>
        <a:lstStyle/>
        <a:p>
          <a:endParaRPr lang="en-PH"/>
        </a:p>
      </dgm:t>
    </dgm:pt>
    <dgm:pt modelId="{345FF4E1-EB34-474E-9F43-27B48093CAE8}" type="pres">
      <dgm:prSet presAssocID="{DB3442BE-EDD3-4A08-BDC4-F65B8FAB65A2}" presName="hierChild4" presStyleCnt="0"/>
      <dgm:spPr/>
    </dgm:pt>
    <dgm:pt modelId="{FACEBA2A-8B26-4FCF-898D-E133CDED421E}" type="pres">
      <dgm:prSet presAssocID="{DB3442BE-EDD3-4A08-BDC4-F65B8FAB65A2}" presName="hierChild5" presStyleCnt="0"/>
      <dgm:spPr/>
    </dgm:pt>
    <dgm:pt modelId="{9AA2969F-41E0-4204-8799-66BB5D5CCC85}" type="pres">
      <dgm:prSet presAssocID="{9E048202-26B5-4F29-B5A4-79D51685DEBF}" presName="Name37" presStyleLbl="parChTrans1D2" presStyleIdx="4" presStyleCnt="18"/>
      <dgm:spPr/>
      <dgm:t>
        <a:bodyPr/>
        <a:lstStyle/>
        <a:p>
          <a:endParaRPr lang="en-PH"/>
        </a:p>
      </dgm:t>
    </dgm:pt>
    <dgm:pt modelId="{15D7375A-F9DF-4E0C-94C3-5CF57FE3F70E}" type="pres">
      <dgm:prSet presAssocID="{127AA88E-2607-454A-BD14-D7D7D8302B9F}" presName="hierRoot2" presStyleCnt="0">
        <dgm:presLayoutVars>
          <dgm:hierBranch val="init"/>
        </dgm:presLayoutVars>
      </dgm:prSet>
      <dgm:spPr/>
    </dgm:pt>
    <dgm:pt modelId="{FA46FCA8-0CAA-461D-9498-84F16CFC30C9}" type="pres">
      <dgm:prSet presAssocID="{127AA88E-2607-454A-BD14-D7D7D8302B9F}" presName="rootComposite" presStyleCnt="0"/>
      <dgm:spPr/>
    </dgm:pt>
    <dgm:pt modelId="{43162B87-F6B4-4BEC-8D22-88970A5970EB}" type="pres">
      <dgm:prSet presAssocID="{127AA88E-2607-454A-BD14-D7D7D8302B9F}" presName="rootText" presStyleLbl="node2" presStyleIdx="4" presStyleCnt="7" custScaleX="106718" custScaleY="197913" custLinFactNeighborX="-5718" custLinFactNeighborY="-9296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359806B-3A82-4F70-8B79-2F104BDBC20A}" type="pres">
      <dgm:prSet presAssocID="{127AA88E-2607-454A-BD14-D7D7D8302B9F}" presName="rootConnector" presStyleLbl="node2" presStyleIdx="4" presStyleCnt="7"/>
      <dgm:spPr/>
      <dgm:t>
        <a:bodyPr/>
        <a:lstStyle/>
        <a:p>
          <a:endParaRPr lang="en-PH"/>
        </a:p>
      </dgm:t>
    </dgm:pt>
    <dgm:pt modelId="{0603959E-0AAF-4DB1-91DB-3381650F11A4}" type="pres">
      <dgm:prSet presAssocID="{127AA88E-2607-454A-BD14-D7D7D8302B9F}" presName="hierChild4" presStyleCnt="0"/>
      <dgm:spPr/>
    </dgm:pt>
    <dgm:pt modelId="{C30DD440-BF98-4778-A9F2-F8E803A9715A}" type="pres">
      <dgm:prSet presAssocID="{127AA88E-2607-454A-BD14-D7D7D8302B9F}" presName="hierChild5" presStyleCnt="0"/>
      <dgm:spPr/>
    </dgm:pt>
    <dgm:pt modelId="{A442EE87-F98C-426F-8C23-4CDE325A04FA}" type="pres">
      <dgm:prSet presAssocID="{BA610361-9CA6-45EA-899F-474C5A7F2CDB}" presName="Name37" presStyleLbl="parChTrans1D2" presStyleIdx="5" presStyleCnt="18"/>
      <dgm:spPr/>
      <dgm:t>
        <a:bodyPr/>
        <a:lstStyle/>
        <a:p>
          <a:endParaRPr lang="en-PH"/>
        </a:p>
      </dgm:t>
    </dgm:pt>
    <dgm:pt modelId="{039F63BE-7435-4EDF-AD9E-66E9113651E9}" type="pres">
      <dgm:prSet presAssocID="{6229DEDF-8441-42C0-94FD-ED664BAB36EF}" presName="hierRoot2" presStyleCnt="0">
        <dgm:presLayoutVars>
          <dgm:hierBranch val="init"/>
        </dgm:presLayoutVars>
      </dgm:prSet>
      <dgm:spPr/>
    </dgm:pt>
    <dgm:pt modelId="{FCA72B1F-E644-41E4-8FC0-21E707979EE3}" type="pres">
      <dgm:prSet presAssocID="{6229DEDF-8441-42C0-94FD-ED664BAB36EF}" presName="rootComposite" presStyleCnt="0"/>
      <dgm:spPr/>
    </dgm:pt>
    <dgm:pt modelId="{419F44BA-B5A0-4372-A62B-F2968E84F26A}" type="pres">
      <dgm:prSet presAssocID="{6229DEDF-8441-42C0-94FD-ED664BAB36EF}" presName="rootText" presStyleLbl="node2" presStyleIdx="5" presStyleCnt="7" custScaleX="98590" custLinFactNeighborX="1587" custLinFactNeighborY="49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EFDA956-EE5B-4E20-88EA-1B024265D5D3}" type="pres">
      <dgm:prSet presAssocID="{6229DEDF-8441-42C0-94FD-ED664BAB36EF}" presName="rootConnector" presStyleLbl="node2" presStyleIdx="5" presStyleCnt="7"/>
      <dgm:spPr/>
      <dgm:t>
        <a:bodyPr/>
        <a:lstStyle/>
        <a:p>
          <a:endParaRPr lang="en-PH"/>
        </a:p>
      </dgm:t>
    </dgm:pt>
    <dgm:pt modelId="{654668A8-C7A5-49EC-A3BB-349A9525F7DA}" type="pres">
      <dgm:prSet presAssocID="{6229DEDF-8441-42C0-94FD-ED664BAB36EF}" presName="hierChild4" presStyleCnt="0"/>
      <dgm:spPr/>
    </dgm:pt>
    <dgm:pt modelId="{B1A261E7-F0E7-486E-9507-72D9B7E4948E}" type="pres">
      <dgm:prSet presAssocID="{6229DEDF-8441-42C0-94FD-ED664BAB36EF}" presName="hierChild5" presStyleCnt="0"/>
      <dgm:spPr/>
    </dgm:pt>
    <dgm:pt modelId="{BE106106-026D-498A-9379-F63B4F56A2BA}" type="pres">
      <dgm:prSet presAssocID="{F1E1E8EC-849E-47E4-921D-8444126DF2BE}" presName="Name37" presStyleLbl="parChTrans1D2" presStyleIdx="6" presStyleCnt="18"/>
      <dgm:spPr/>
      <dgm:t>
        <a:bodyPr/>
        <a:lstStyle/>
        <a:p>
          <a:endParaRPr lang="en-PH"/>
        </a:p>
      </dgm:t>
    </dgm:pt>
    <dgm:pt modelId="{0888E725-E10C-45D6-9FDF-F954CC027118}" type="pres">
      <dgm:prSet presAssocID="{D77253F4-8785-4C45-8D4E-52764870368D}" presName="hierRoot2" presStyleCnt="0">
        <dgm:presLayoutVars>
          <dgm:hierBranch val="init"/>
        </dgm:presLayoutVars>
      </dgm:prSet>
      <dgm:spPr/>
    </dgm:pt>
    <dgm:pt modelId="{30245984-2D4B-4EB9-B614-8CA836A5B248}" type="pres">
      <dgm:prSet presAssocID="{D77253F4-8785-4C45-8D4E-52764870368D}" presName="rootComposite" presStyleCnt="0"/>
      <dgm:spPr/>
    </dgm:pt>
    <dgm:pt modelId="{F04D784B-2512-4A7E-8637-8B051DEF9131}" type="pres">
      <dgm:prSet presAssocID="{D77253F4-8785-4C45-8D4E-52764870368D}" presName="rootText" presStyleLbl="node2" presStyleIdx="6" presStyleCnt="7" custScaleX="117721" custScaleY="152433" custLinFactNeighborX="522" custLinFactNeighborY="-1575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CA89C91-F630-43DC-BB44-0599F70D0A94}" type="pres">
      <dgm:prSet presAssocID="{D77253F4-8785-4C45-8D4E-52764870368D}" presName="rootConnector" presStyleLbl="node2" presStyleIdx="6" presStyleCnt="7"/>
      <dgm:spPr/>
      <dgm:t>
        <a:bodyPr/>
        <a:lstStyle/>
        <a:p>
          <a:endParaRPr lang="en-PH"/>
        </a:p>
      </dgm:t>
    </dgm:pt>
    <dgm:pt modelId="{44B226F3-1CA3-43F4-A472-8519941CA06B}" type="pres">
      <dgm:prSet presAssocID="{D77253F4-8785-4C45-8D4E-52764870368D}" presName="hierChild4" presStyleCnt="0"/>
      <dgm:spPr/>
    </dgm:pt>
    <dgm:pt modelId="{88C72793-5EAB-4252-A36E-6034720B4A2B}" type="pres">
      <dgm:prSet presAssocID="{D77253F4-8785-4C45-8D4E-52764870368D}" presName="hierChild5" presStyleCnt="0"/>
      <dgm:spPr/>
    </dgm:pt>
    <dgm:pt modelId="{63809EFA-853D-416F-A75B-FD19DBAB0AEB}" type="pres">
      <dgm:prSet presAssocID="{4A6B97F9-373C-4BAF-9594-AB788FD82381}" presName="hierChild3" presStyleCnt="0"/>
      <dgm:spPr/>
    </dgm:pt>
    <dgm:pt modelId="{99BDD236-258D-4326-BA31-3CA66BD30031}" type="pres">
      <dgm:prSet presAssocID="{7C682BAD-3C12-4AA5-A4AB-8180B7B772D8}" presName="Name111" presStyleLbl="parChTrans1D2" presStyleIdx="7" presStyleCnt="18"/>
      <dgm:spPr/>
      <dgm:t>
        <a:bodyPr/>
        <a:lstStyle/>
        <a:p>
          <a:endParaRPr lang="en-PH"/>
        </a:p>
      </dgm:t>
    </dgm:pt>
    <dgm:pt modelId="{66D7E01F-7E3B-409F-AEF1-8EF5FA4D7188}" type="pres">
      <dgm:prSet presAssocID="{6316D765-AC55-4D00-A744-A7056167EC67}" presName="hierRoot3" presStyleCnt="0">
        <dgm:presLayoutVars>
          <dgm:hierBranch val="init"/>
        </dgm:presLayoutVars>
      </dgm:prSet>
      <dgm:spPr/>
    </dgm:pt>
    <dgm:pt modelId="{285E4BA8-DA72-49FC-AFA1-9D7669CC09A9}" type="pres">
      <dgm:prSet presAssocID="{6316D765-AC55-4D00-A744-A7056167EC67}" presName="rootComposite3" presStyleCnt="0"/>
      <dgm:spPr/>
    </dgm:pt>
    <dgm:pt modelId="{89E76878-3243-4EA8-B2EC-420B612B2605}" type="pres">
      <dgm:prSet presAssocID="{6316D765-AC55-4D00-A744-A7056167EC67}" presName="rootText3" presStyleLbl="asst1" presStyleIdx="0" presStyleCnt="11" custScaleX="239026" custScaleY="178272" custLinFactX="35152" custLinFactY="100000" custLinFactNeighborX="100000" custLinFactNeighborY="1163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EF2C1A0-7D4F-4D9D-B085-EDE319D2E423}" type="pres">
      <dgm:prSet presAssocID="{6316D765-AC55-4D00-A744-A7056167EC67}" presName="rootConnector3" presStyleLbl="asst1" presStyleIdx="0" presStyleCnt="11"/>
      <dgm:spPr/>
      <dgm:t>
        <a:bodyPr/>
        <a:lstStyle/>
        <a:p>
          <a:endParaRPr lang="en-PH"/>
        </a:p>
      </dgm:t>
    </dgm:pt>
    <dgm:pt modelId="{A78A08E9-601A-4C1D-8507-6BEE77C389BD}" type="pres">
      <dgm:prSet presAssocID="{6316D765-AC55-4D00-A744-A7056167EC67}" presName="hierChild6" presStyleCnt="0"/>
      <dgm:spPr/>
    </dgm:pt>
    <dgm:pt modelId="{962228F9-4F74-4BC1-B3F0-39F788F21A13}" type="pres">
      <dgm:prSet presAssocID="{6316D765-AC55-4D00-A744-A7056167EC67}" presName="hierChild7" presStyleCnt="0"/>
      <dgm:spPr/>
    </dgm:pt>
    <dgm:pt modelId="{72081B22-2E43-4ED8-BBDB-15BFAEEBC8FD}" type="pres">
      <dgm:prSet presAssocID="{AAA29F1C-582A-449E-A90B-13DE04381E01}" presName="Name111" presStyleLbl="parChTrans1D2" presStyleIdx="8" presStyleCnt="18"/>
      <dgm:spPr/>
      <dgm:t>
        <a:bodyPr/>
        <a:lstStyle/>
        <a:p>
          <a:endParaRPr lang="en-US"/>
        </a:p>
      </dgm:t>
    </dgm:pt>
    <dgm:pt modelId="{5A9E361E-5C58-4452-8FAF-EFF7C5BA3B12}" type="pres">
      <dgm:prSet presAssocID="{FEB85B11-6525-4C5D-AB59-CB6CBD2A0138}" presName="hierRoot3" presStyleCnt="0">
        <dgm:presLayoutVars>
          <dgm:hierBranch val="init"/>
        </dgm:presLayoutVars>
      </dgm:prSet>
      <dgm:spPr/>
    </dgm:pt>
    <dgm:pt modelId="{28ABA446-E821-4F39-84FB-5A90D14BC159}" type="pres">
      <dgm:prSet presAssocID="{FEB85B11-6525-4C5D-AB59-CB6CBD2A0138}" presName="rootComposite3" presStyleCnt="0"/>
      <dgm:spPr/>
    </dgm:pt>
    <dgm:pt modelId="{B3C4E249-2351-4A10-AA2C-F6955D25BCB8}" type="pres">
      <dgm:prSet presAssocID="{FEB85B11-6525-4C5D-AB59-CB6CBD2A0138}" presName="rootText3" presStyleLbl="asst1" presStyleIdx="1" presStyleCnt="11" custScaleX="72605" custScaleY="84784" custLinFactX="-200000" custLinFactY="200000" custLinFactNeighborX="-283853" custLinFactNeighborY="28292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970FC25-8417-4DFC-B172-C34684F83C61}" type="pres">
      <dgm:prSet presAssocID="{FEB85B11-6525-4C5D-AB59-CB6CBD2A0138}" presName="rootConnector3" presStyleLbl="asst1" presStyleIdx="1" presStyleCnt="11"/>
      <dgm:spPr/>
      <dgm:t>
        <a:bodyPr/>
        <a:lstStyle/>
        <a:p>
          <a:endParaRPr lang="en-US"/>
        </a:p>
      </dgm:t>
    </dgm:pt>
    <dgm:pt modelId="{E0C76BF3-5D30-4D66-AD00-36795935B315}" type="pres">
      <dgm:prSet presAssocID="{FEB85B11-6525-4C5D-AB59-CB6CBD2A0138}" presName="hierChild6" presStyleCnt="0"/>
      <dgm:spPr/>
    </dgm:pt>
    <dgm:pt modelId="{A73EE76C-F38D-45F9-BD49-B1E334BDE459}" type="pres">
      <dgm:prSet presAssocID="{FEB85B11-6525-4C5D-AB59-CB6CBD2A0138}" presName="hierChild7" presStyleCnt="0"/>
      <dgm:spPr/>
    </dgm:pt>
    <dgm:pt modelId="{1B287940-A03C-4712-8630-4F4DCB4ED486}" type="pres">
      <dgm:prSet presAssocID="{B4B56DC7-729C-4C6E-9A8F-AC93DAC51A5A}" presName="Name111" presStyleLbl="parChTrans1D2" presStyleIdx="9" presStyleCnt="18"/>
      <dgm:spPr/>
      <dgm:t>
        <a:bodyPr/>
        <a:lstStyle/>
        <a:p>
          <a:endParaRPr lang="en-US"/>
        </a:p>
      </dgm:t>
    </dgm:pt>
    <dgm:pt modelId="{E2F04BDA-9BB4-43C8-8ECB-67AFA440B7E3}" type="pres">
      <dgm:prSet presAssocID="{DD1E093A-3202-4245-BE33-D765E421722F}" presName="hierRoot3" presStyleCnt="0">
        <dgm:presLayoutVars>
          <dgm:hierBranch val="init"/>
        </dgm:presLayoutVars>
      </dgm:prSet>
      <dgm:spPr/>
    </dgm:pt>
    <dgm:pt modelId="{19DBE5D5-F51F-4C65-AA41-DA95671DBBF3}" type="pres">
      <dgm:prSet presAssocID="{DD1E093A-3202-4245-BE33-D765E421722F}" presName="rootComposite3" presStyleCnt="0"/>
      <dgm:spPr/>
    </dgm:pt>
    <dgm:pt modelId="{E6E6BF7F-56F5-4B87-8BAE-8B2D5C916F56}" type="pres">
      <dgm:prSet presAssocID="{DD1E093A-3202-4245-BE33-D765E421722F}" presName="rootText3" presStyleLbl="asst1" presStyleIdx="2" presStyleCnt="11" custScaleX="72605" custScaleY="84784" custLinFactX="-38129" custLinFactY="100000" custLinFactNeighborX="-100000" custLinFactNeighborY="16265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926BAE5-A879-4DF9-B07B-1FA82037FAEE}" type="pres">
      <dgm:prSet presAssocID="{DD1E093A-3202-4245-BE33-D765E421722F}" presName="rootConnector3" presStyleLbl="asst1" presStyleIdx="2" presStyleCnt="11"/>
      <dgm:spPr/>
      <dgm:t>
        <a:bodyPr/>
        <a:lstStyle/>
        <a:p>
          <a:endParaRPr lang="en-US"/>
        </a:p>
      </dgm:t>
    </dgm:pt>
    <dgm:pt modelId="{7298E17D-3122-454A-8B3C-238EC73D9337}" type="pres">
      <dgm:prSet presAssocID="{DD1E093A-3202-4245-BE33-D765E421722F}" presName="hierChild6" presStyleCnt="0"/>
      <dgm:spPr/>
    </dgm:pt>
    <dgm:pt modelId="{34A4E17D-7D76-4904-951C-1D80B6FA971E}" type="pres">
      <dgm:prSet presAssocID="{DD1E093A-3202-4245-BE33-D765E421722F}" presName="hierChild7" presStyleCnt="0"/>
      <dgm:spPr/>
    </dgm:pt>
    <dgm:pt modelId="{9419E69F-A1BB-472C-914B-73EBDD23F8AD}" type="pres">
      <dgm:prSet presAssocID="{CD4F4EBB-694F-425B-96C8-ED653012AB20}" presName="Name111" presStyleLbl="parChTrans1D2" presStyleIdx="10" presStyleCnt="18"/>
      <dgm:spPr/>
      <dgm:t>
        <a:bodyPr/>
        <a:lstStyle/>
        <a:p>
          <a:endParaRPr lang="en-US"/>
        </a:p>
      </dgm:t>
    </dgm:pt>
    <dgm:pt modelId="{F214BF10-6B2A-417F-BF9F-0A2D1CC28182}" type="pres">
      <dgm:prSet presAssocID="{FFA9F627-11BB-4360-81FB-97DB1AF0140B}" presName="hierRoot3" presStyleCnt="0">
        <dgm:presLayoutVars>
          <dgm:hierBranch val="init"/>
        </dgm:presLayoutVars>
      </dgm:prSet>
      <dgm:spPr/>
    </dgm:pt>
    <dgm:pt modelId="{C1ED6C14-D11E-4C54-A432-5B4B04C43830}" type="pres">
      <dgm:prSet presAssocID="{FFA9F627-11BB-4360-81FB-97DB1AF0140B}" presName="rootComposite3" presStyleCnt="0"/>
      <dgm:spPr/>
    </dgm:pt>
    <dgm:pt modelId="{F1F17996-28F6-4A95-BA2B-647FFD5DA6B9}" type="pres">
      <dgm:prSet presAssocID="{FFA9F627-11BB-4360-81FB-97DB1AF0140B}" presName="rootText3" presStyleLbl="asst1" presStyleIdx="3" presStyleCnt="11" custScaleX="72605" custScaleY="84784" custLinFactX="-112456" custLinFactY="100000" custLinFactNeighborX="-200000" custLinFactNeighborY="16265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5E206AB-D983-44B2-AB1C-9E8CD215723E}" type="pres">
      <dgm:prSet presAssocID="{FFA9F627-11BB-4360-81FB-97DB1AF0140B}" presName="rootConnector3" presStyleLbl="asst1" presStyleIdx="3" presStyleCnt="11"/>
      <dgm:spPr/>
      <dgm:t>
        <a:bodyPr/>
        <a:lstStyle/>
        <a:p>
          <a:endParaRPr lang="en-US"/>
        </a:p>
      </dgm:t>
    </dgm:pt>
    <dgm:pt modelId="{758FCEE6-0BD4-49FE-94DA-14BB2C6E52A8}" type="pres">
      <dgm:prSet presAssocID="{FFA9F627-11BB-4360-81FB-97DB1AF0140B}" presName="hierChild6" presStyleCnt="0"/>
      <dgm:spPr/>
    </dgm:pt>
    <dgm:pt modelId="{1186CEAC-E227-42CC-A044-90933A35F65C}" type="pres">
      <dgm:prSet presAssocID="{FFA9F627-11BB-4360-81FB-97DB1AF0140B}" presName="hierChild7" presStyleCnt="0"/>
      <dgm:spPr/>
    </dgm:pt>
    <dgm:pt modelId="{50F7540E-5799-46C8-A541-AADF5A67E688}" type="pres">
      <dgm:prSet presAssocID="{4E60D214-1344-4760-A198-9D41CDCDDDEF}" presName="Name111" presStyleLbl="parChTrans1D2" presStyleIdx="11" presStyleCnt="18"/>
      <dgm:spPr/>
      <dgm:t>
        <a:bodyPr/>
        <a:lstStyle/>
        <a:p>
          <a:endParaRPr lang="en-US"/>
        </a:p>
      </dgm:t>
    </dgm:pt>
    <dgm:pt modelId="{C4E3C914-A218-46C7-AD99-BC9CBD9AEC3F}" type="pres">
      <dgm:prSet presAssocID="{906F578D-A347-44F0-9C36-6275A2B4E547}" presName="hierRoot3" presStyleCnt="0">
        <dgm:presLayoutVars>
          <dgm:hierBranch val="init"/>
        </dgm:presLayoutVars>
      </dgm:prSet>
      <dgm:spPr/>
    </dgm:pt>
    <dgm:pt modelId="{B529F0D4-1884-4878-ACF2-D064F910FDE0}" type="pres">
      <dgm:prSet presAssocID="{906F578D-A347-44F0-9C36-6275A2B4E547}" presName="rootComposite3" presStyleCnt="0"/>
      <dgm:spPr/>
    </dgm:pt>
    <dgm:pt modelId="{D4F15DBF-FC92-4786-B7BD-7EC1AACD4913}" type="pres">
      <dgm:prSet presAssocID="{906F578D-A347-44F0-9C36-6275A2B4E547}" presName="rootText3" presStyleLbl="asst1" presStyleIdx="4" presStyleCnt="11" custScaleX="72605" custScaleY="84784" custLinFactY="20652" custLinFactNeighborX="38571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C2882F5-F906-43C2-B0C4-33BF903A91E7}" type="pres">
      <dgm:prSet presAssocID="{906F578D-A347-44F0-9C36-6275A2B4E547}" presName="rootConnector3" presStyleLbl="asst1" presStyleIdx="4" presStyleCnt="11"/>
      <dgm:spPr/>
      <dgm:t>
        <a:bodyPr/>
        <a:lstStyle/>
        <a:p>
          <a:endParaRPr lang="en-US"/>
        </a:p>
      </dgm:t>
    </dgm:pt>
    <dgm:pt modelId="{BE5CA822-C365-4B3D-A8FD-4FF3192C3D09}" type="pres">
      <dgm:prSet presAssocID="{906F578D-A347-44F0-9C36-6275A2B4E547}" presName="hierChild6" presStyleCnt="0"/>
      <dgm:spPr/>
    </dgm:pt>
    <dgm:pt modelId="{E1C6A41E-5F45-4440-827E-2D688040210E}" type="pres">
      <dgm:prSet presAssocID="{906F578D-A347-44F0-9C36-6275A2B4E547}" presName="hierChild7" presStyleCnt="0"/>
      <dgm:spPr/>
    </dgm:pt>
    <dgm:pt modelId="{9D9967A5-A04E-4382-8151-CB5CC67D8FFF}" type="pres">
      <dgm:prSet presAssocID="{80262CE6-3B4F-4DDE-BB5E-846FE79E3E3A}" presName="Name111" presStyleLbl="parChTrans1D2" presStyleIdx="12" presStyleCnt="18"/>
      <dgm:spPr/>
      <dgm:t>
        <a:bodyPr/>
        <a:lstStyle/>
        <a:p>
          <a:endParaRPr lang="en-US"/>
        </a:p>
      </dgm:t>
    </dgm:pt>
    <dgm:pt modelId="{7D108502-E822-4AD7-88F3-A2611DB403D5}" type="pres">
      <dgm:prSet presAssocID="{DA6A0094-AB50-4D58-953B-BE1AF8003CF3}" presName="hierRoot3" presStyleCnt="0">
        <dgm:presLayoutVars>
          <dgm:hierBranch val="init"/>
        </dgm:presLayoutVars>
      </dgm:prSet>
      <dgm:spPr/>
    </dgm:pt>
    <dgm:pt modelId="{DB13E20E-7C95-4D75-A1FC-F5D657153B71}" type="pres">
      <dgm:prSet presAssocID="{DA6A0094-AB50-4D58-953B-BE1AF8003CF3}" presName="rootComposite3" presStyleCnt="0"/>
      <dgm:spPr/>
    </dgm:pt>
    <dgm:pt modelId="{32F277E3-1227-46DA-BC8F-1FAAD1A6C876}" type="pres">
      <dgm:prSet presAssocID="{DA6A0094-AB50-4D58-953B-BE1AF8003CF3}" presName="rootText3" presStyleLbl="asst1" presStyleIdx="5" presStyleCnt="11" custScaleX="72605" custScaleY="84784" custLinFactY="17993" custLinFactNeighborX="9961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A77064F-6BD5-42D2-AE6A-65EB77AEA3B5}" type="pres">
      <dgm:prSet presAssocID="{DA6A0094-AB50-4D58-953B-BE1AF8003CF3}" presName="rootConnector3" presStyleLbl="asst1" presStyleIdx="5" presStyleCnt="11"/>
      <dgm:spPr/>
      <dgm:t>
        <a:bodyPr/>
        <a:lstStyle/>
        <a:p>
          <a:endParaRPr lang="en-US"/>
        </a:p>
      </dgm:t>
    </dgm:pt>
    <dgm:pt modelId="{ED1F0655-EF37-45D0-A821-C90B70CFA631}" type="pres">
      <dgm:prSet presAssocID="{DA6A0094-AB50-4D58-953B-BE1AF8003CF3}" presName="hierChild6" presStyleCnt="0"/>
      <dgm:spPr/>
    </dgm:pt>
    <dgm:pt modelId="{73C72FF0-57D0-48A1-BD54-17DD0DED5A35}" type="pres">
      <dgm:prSet presAssocID="{DA6A0094-AB50-4D58-953B-BE1AF8003CF3}" presName="hierChild7" presStyleCnt="0"/>
      <dgm:spPr/>
    </dgm:pt>
    <dgm:pt modelId="{FF743356-76A2-4EB8-B8A0-290284AE60D4}" type="pres">
      <dgm:prSet presAssocID="{D430C580-610A-4FEA-A20D-A853225235D6}" presName="Name111" presStyleLbl="parChTrans1D2" presStyleIdx="13" presStyleCnt="18"/>
      <dgm:spPr/>
      <dgm:t>
        <a:bodyPr/>
        <a:lstStyle/>
        <a:p>
          <a:endParaRPr lang="en-US"/>
        </a:p>
      </dgm:t>
    </dgm:pt>
    <dgm:pt modelId="{E750F375-D708-4AD6-A9D7-A9B084A4AD5E}" type="pres">
      <dgm:prSet presAssocID="{30FE568C-F11F-4E3B-90F9-3C8F4C238B34}" presName="hierRoot3" presStyleCnt="0">
        <dgm:presLayoutVars>
          <dgm:hierBranch val="init"/>
        </dgm:presLayoutVars>
      </dgm:prSet>
      <dgm:spPr/>
    </dgm:pt>
    <dgm:pt modelId="{9D56BFC3-B2DD-4518-919C-DEDE6D0CF97B}" type="pres">
      <dgm:prSet presAssocID="{30FE568C-F11F-4E3B-90F9-3C8F4C238B34}" presName="rootComposite3" presStyleCnt="0"/>
      <dgm:spPr/>
    </dgm:pt>
    <dgm:pt modelId="{FE9F92EC-F683-47AF-A15C-2AA359A8F5E5}" type="pres">
      <dgm:prSet presAssocID="{30FE568C-F11F-4E3B-90F9-3C8F4C238B34}" presName="rootText3" presStyleLbl="asst1" presStyleIdx="6" presStyleCnt="11" custScaleX="72605" custScaleY="84784" custLinFactX="37278" custLinFactNeighborX="100000" custLinFactNeighborY="-2134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320FB9A-D6A8-4296-80F5-9DE1A281BB92}" type="pres">
      <dgm:prSet presAssocID="{30FE568C-F11F-4E3B-90F9-3C8F4C238B34}" presName="rootConnector3" presStyleLbl="asst1" presStyleIdx="6" presStyleCnt="11"/>
      <dgm:spPr/>
      <dgm:t>
        <a:bodyPr/>
        <a:lstStyle/>
        <a:p>
          <a:endParaRPr lang="en-US"/>
        </a:p>
      </dgm:t>
    </dgm:pt>
    <dgm:pt modelId="{BCA69961-CADE-4E4C-BEC3-C1E9F5A1BD50}" type="pres">
      <dgm:prSet presAssocID="{30FE568C-F11F-4E3B-90F9-3C8F4C238B34}" presName="hierChild6" presStyleCnt="0"/>
      <dgm:spPr/>
    </dgm:pt>
    <dgm:pt modelId="{904A2DD7-2175-42F8-ADAD-0F99DBADC0F2}" type="pres">
      <dgm:prSet presAssocID="{30FE568C-F11F-4E3B-90F9-3C8F4C238B34}" presName="hierChild7" presStyleCnt="0"/>
      <dgm:spPr/>
    </dgm:pt>
    <dgm:pt modelId="{BC6C18CD-EE6A-4D45-BED9-83473F70CA4D}" type="pres">
      <dgm:prSet presAssocID="{B982009A-DE75-4342-969C-5299B7B670CE}" presName="Name111" presStyleLbl="parChTrans1D2" presStyleIdx="14" presStyleCnt="18"/>
      <dgm:spPr/>
      <dgm:t>
        <a:bodyPr/>
        <a:lstStyle/>
        <a:p>
          <a:endParaRPr lang="en-US"/>
        </a:p>
      </dgm:t>
    </dgm:pt>
    <dgm:pt modelId="{D3B3B95D-47CE-4B21-A539-939538495BE4}" type="pres">
      <dgm:prSet presAssocID="{269C3377-6839-4F48-9DBD-47EF083C4F96}" presName="hierRoot3" presStyleCnt="0">
        <dgm:presLayoutVars>
          <dgm:hierBranch val="init"/>
        </dgm:presLayoutVars>
      </dgm:prSet>
      <dgm:spPr/>
    </dgm:pt>
    <dgm:pt modelId="{7C4C0720-58C1-42C0-8E24-5A9D2C4B0527}" type="pres">
      <dgm:prSet presAssocID="{269C3377-6839-4F48-9DBD-47EF083C4F96}" presName="rootComposite3" presStyleCnt="0"/>
      <dgm:spPr/>
    </dgm:pt>
    <dgm:pt modelId="{C0CFEC84-02E8-47C6-97CD-367947DC58DF}" type="pres">
      <dgm:prSet presAssocID="{269C3377-6839-4F48-9DBD-47EF083C4F96}" presName="rootText3" presStyleLbl="asst1" presStyleIdx="7" presStyleCnt="11" custScaleX="72605" custScaleY="84784" custLinFactX="7203" custLinFactNeighborX="100000" custLinFactNeighborY="-2400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C808B62-12B9-46B8-A059-1750E487A390}" type="pres">
      <dgm:prSet presAssocID="{269C3377-6839-4F48-9DBD-47EF083C4F96}" presName="rootConnector3" presStyleLbl="asst1" presStyleIdx="7" presStyleCnt="11"/>
      <dgm:spPr/>
      <dgm:t>
        <a:bodyPr/>
        <a:lstStyle/>
        <a:p>
          <a:endParaRPr lang="en-US"/>
        </a:p>
      </dgm:t>
    </dgm:pt>
    <dgm:pt modelId="{E02FBA9A-AD73-4279-B94A-F8209521901B}" type="pres">
      <dgm:prSet presAssocID="{269C3377-6839-4F48-9DBD-47EF083C4F96}" presName="hierChild6" presStyleCnt="0"/>
      <dgm:spPr/>
    </dgm:pt>
    <dgm:pt modelId="{3F060055-4994-4D32-9260-6D1452B97DB5}" type="pres">
      <dgm:prSet presAssocID="{269C3377-6839-4F48-9DBD-47EF083C4F96}" presName="hierChild7" presStyleCnt="0"/>
      <dgm:spPr/>
    </dgm:pt>
    <dgm:pt modelId="{63C15FE8-AA4C-417C-A831-3696755BF044}" type="pres">
      <dgm:prSet presAssocID="{1861DDBD-1CA1-402C-A3D8-B8092B54A74B}" presName="Name111" presStyleLbl="parChTrans1D2" presStyleIdx="15" presStyleCnt="18"/>
      <dgm:spPr/>
      <dgm:t>
        <a:bodyPr/>
        <a:lstStyle/>
        <a:p>
          <a:endParaRPr lang="en-US"/>
        </a:p>
      </dgm:t>
    </dgm:pt>
    <dgm:pt modelId="{5F686DF7-3F7A-4C9F-9FD7-948E2A6A6E27}" type="pres">
      <dgm:prSet presAssocID="{8F20758B-2E67-43CF-9C6F-C0D5E454BB1E}" presName="hierRoot3" presStyleCnt="0">
        <dgm:presLayoutVars>
          <dgm:hierBranch val="init"/>
        </dgm:presLayoutVars>
      </dgm:prSet>
      <dgm:spPr/>
    </dgm:pt>
    <dgm:pt modelId="{4444F6E2-2009-4EF5-B03E-5E2B2A6D617D}" type="pres">
      <dgm:prSet presAssocID="{8F20758B-2E67-43CF-9C6F-C0D5E454BB1E}" presName="rootComposite3" presStyleCnt="0"/>
      <dgm:spPr/>
    </dgm:pt>
    <dgm:pt modelId="{92DDEAA6-ADB8-46AA-A832-A2809D9C52FD}" type="pres">
      <dgm:prSet presAssocID="{8F20758B-2E67-43CF-9C6F-C0D5E454BB1E}" presName="rootText3" presStyleLbl="asst1" presStyleIdx="8" presStyleCnt="11" custScaleX="72605" custScaleY="84784" custLinFactX="200000" custLinFactY="-66007" custLinFactNeighborX="265779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F1C6FDE-DF20-4570-A340-B1C506E16D13}" type="pres">
      <dgm:prSet presAssocID="{8F20758B-2E67-43CF-9C6F-C0D5E454BB1E}" presName="rootConnector3" presStyleLbl="asst1" presStyleIdx="8" presStyleCnt="11"/>
      <dgm:spPr/>
      <dgm:t>
        <a:bodyPr/>
        <a:lstStyle/>
        <a:p>
          <a:endParaRPr lang="en-US"/>
        </a:p>
      </dgm:t>
    </dgm:pt>
    <dgm:pt modelId="{0A31FFB7-DF54-4D30-8674-6A9528BDE51A}" type="pres">
      <dgm:prSet presAssocID="{8F20758B-2E67-43CF-9C6F-C0D5E454BB1E}" presName="hierChild6" presStyleCnt="0"/>
      <dgm:spPr/>
    </dgm:pt>
    <dgm:pt modelId="{94E2C50C-8752-494C-95C5-8BFE56D05F05}" type="pres">
      <dgm:prSet presAssocID="{8F20758B-2E67-43CF-9C6F-C0D5E454BB1E}" presName="hierChild7" presStyleCnt="0"/>
      <dgm:spPr/>
    </dgm:pt>
    <dgm:pt modelId="{61D607BD-8430-4E4B-AA7B-2047FF4DCC88}" type="pres">
      <dgm:prSet presAssocID="{8678B5EB-A5F3-4A0F-9AA5-8E287AF4A1BE}" presName="Name111" presStyleLbl="parChTrans1D2" presStyleIdx="16" presStyleCnt="18"/>
      <dgm:spPr/>
      <dgm:t>
        <a:bodyPr/>
        <a:lstStyle/>
        <a:p>
          <a:endParaRPr lang="en-US"/>
        </a:p>
      </dgm:t>
    </dgm:pt>
    <dgm:pt modelId="{AA42839A-2E33-40A7-A3DB-3B1392A9EBA0}" type="pres">
      <dgm:prSet presAssocID="{5E9950C0-D124-4169-92EC-0F491605A16A}" presName="hierRoot3" presStyleCnt="0">
        <dgm:presLayoutVars>
          <dgm:hierBranch val="init"/>
        </dgm:presLayoutVars>
      </dgm:prSet>
      <dgm:spPr/>
    </dgm:pt>
    <dgm:pt modelId="{74D046CA-4AF4-427E-A759-96B85C4EEE7E}" type="pres">
      <dgm:prSet presAssocID="{5E9950C0-D124-4169-92EC-0F491605A16A}" presName="rootComposite3" presStyleCnt="0"/>
      <dgm:spPr/>
    </dgm:pt>
    <dgm:pt modelId="{79795CE4-A1DB-4059-8CC6-8DE538A9E272}" type="pres">
      <dgm:prSet presAssocID="{5E9950C0-D124-4169-92EC-0F491605A16A}" presName="rootText3" presStyleLbl="asst1" presStyleIdx="9" presStyleCnt="11" custScaleX="72605" custScaleY="84784" custLinFactX="100000" custLinFactY="-66007" custLinFactNeighborX="196091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A436A5C-BDA7-4776-A04D-225342D01C0A}" type="pres">
      <dgm:prSet presAssocID="{5E9950C0-D124-4169-92EC-0F491605A16A}" presName="rootConnector3" presStyleLbl="asst1" presStyleIdx="9" presStyleCnt="11"/>
      <dgm:spPr/>
      <dgm:t>
        <a:bodyPr/>
        <a:lstStyle/>
        <a:p>
          <a:endParaRPr lang="en-US"/>
        </a:p>
      </dgm:t>
    </dgm:pt>
    <dgm:pt modelId="{078ACE97-F9F2-49BE-8AED-26F396708F76}" type="pres">
      <dgm:prSet presAssocID="{5E9950C0-D124-4169-92EC-0F491605A16A}" presName="hierChild6" presStyleCnt="0"/>
      <dgm:spPr/>
    </dgm:pt>
    <dgm:pt modelId="{3D9FBC88-34E8-4CED-BC5B-3DF4CCA0B97C}" type="pres">
      <dgm:prSet presAssocID="{5E9950C0-D124-4169-92EC-0F491605A16A}" presName="hierChild7" presStyleCnt="0"/>
      <dgm:spPr/>
    </dgm:pt>
    <dgm:pt modelId="{8382D763-4AF3-4EC6-8213-28E5480BFB82}" type="pres">
      <dgm:prSet presAssocID="{5DAFAAD4-963E-4B66-A9F2-B5C66954CD61}" presName="Name111" presStyleLbl="parChTrans1D2" presStyleIdx="17" presStyleCnt="18"/>
      <dgm:spPr/>
      <dgm:t>
        <a:bodyPr/>
        <a:lstStyle/>
        <a:p>
          <a:endParaRPr lang="en-US"/>
        </a:p>
      </dgm:t>
    </dgm:pt>
    <dgm:pt modelId="{DEFFEF97-A686-48FC-B9E1-99E4A65CD82E}" type="pres">
      <dgm:prSet presAssocID="{511A9EBA-2737-4228-978F-9912A6EA38EA}" presName="hierRoot3" presStyleCnt="0">
        <dgm:presLayoutVars>
          <dgm:hierBranch val="init"/>
        </dgm:presLayoutVars>
      </dgm:prSet>
      <dgm:spPr/>
    </dgm:pt>
    <dgm:pt modelId="{1E8B0549-1ACA-4058-88B1-73188E714126}" type="pres">
      <dgm:prSet presAssocID="{511A9EBA-2737-4228-978F-9912A6EA38EA}" presName="rootComposite3" presStyleCnt="0"/>
      <dgm:spPr/>
    </dgm:pt>
    <dgm:pt modelId="{EEEEE484-4ADD-4C52-A473-268E72397ECE}" type="pres">
      <dgm:prSet presAssocID="{511A9EBA-2737-4228-978F-9912A6EA38EA}" presName="rootText3" presStyleLbl="asst1" presStyleIdx="10" presStyleCnt="11" custScaleX="72605" custScaleY="84784" custLinFactX="300000" custLinFactY="-108007" custLinFactNeighborX="347762" custLinFactNeighborY="-2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3C5C2DB-423C-416D-AB2E-F9315A179495}" type="pres">
      <dgm:prSet presAssocID="{511A9EBA-2737-4228-978F-9912A6EA38EA}" presName="rootConnector3" presStyleLbl="asst1" presStyleIdx="10" presStyleCnt="11"/>
      <dgm:spPr/>
      <dgm:t>
        <a:bodyPr/>
        <a:lstStyle/>
        <a:p>
          <a:endParaRPr lang="en-US"/>
        </a:p>
      </dgm:t>
    </dgm:pt>
    <dgm:pt modelId="{D664689E-2C8E-4105-9175-FBC87C2AA2D4}" type="pres">
      <dgm:prSet presAssocID="{511A9EBA-2737-4228-978F-9912A6EA38EA}" presName="hierChild6" presStyleCnt="0"/>
      <dgm:spPr/>
    </dgm:pt>
    <dgm:pt modelId="{8DF9E8DC-9B6C-4A76-A5BF-7CA49BCAEA7F}" type="pres">
      <dgm:prSet presAssocID="{511A9EBA-2737-4228-978F-9912A6EA38EA}" presName="hierChild7" presStyleCnt="0"/>
      <dgm:spPr/>
    </dgm:pt>
  </dgm:ptLst>
  <dgm:cxnLst>
    <dgm:cxn modelId="{5F3659C4-9E52-4381-9E6E-6CFF3AB0C45B}" srcId="{4A6B97F9-373C-4BAF-9594-AB788FD82381}" destId="{BA0E01E7-C71A-44ED-93FD-BCE5FBE6C76E}" srcOrd="2" destOrd="0" parTransId="{B86F70EE-8B57-4707-AE4A-BDFE4F8DC3F9}" sibTransId="{343B122D-E822-4869-ADEE-54C3F2F7209D}"/>
    <dgm:cxn modelId="{63444FDE-D727-4568-8BB8-6D99828F5D25}" type="presOf" srcId="{80262CE6-3B4F-4DDE-BB5E-846FE79E3E3A}" destId="{9D9967A5-A04E-4382-8151-CB5CC67D8FFF}" srcOrd="0" destOrd="0" presId="urn:microsoft.com/office/officeart/2005/8/layout/orgChart1"/>
    <dgm:cxn modelId="{6DF318FA-927A-44DB-8C61-E893B5812827}" type="presOf" srcId="{7B48FC7C-362C-4B3A-BF7E-7501A1DAA016}" destId="{223E05FD-B9FA-46B8-9436-E00FB576BBCA}" srcOrd="1" destOrd="0" presId="urn:microsoft.com/office/officeart/2005/8/layout/orgChart1"/>
    <dgm:cxn modelId="{FECAADD7-AE47-441A-9057-C0BE8D1BCEA9}" type="presOf" srcId="{6316D765-AC55-4D00-A744-A7056167EC67}" destId="{8EF2C1A0-7D4F-4D9D-B085-EDE319D2E423}" srcOrd="1" destOrd="0" presId="urn:microsoft.com/office/officeart/2005/8/layout/orgChart1"/>
    <dgm:cxn modelId="{13B0583E-12D0-424A-ACCD-A986A5698A42}" type="presOf" srcId="{B982009A-DE75-4342-969C-5299B7B670CE}" destId="{BC6C18CD-EE6A-4D45-BED9-83473F70CA4D}" srcOrd="0" destOrd="0" presId="urn:microsoft.com/office/officeart/2005/8/layout/orgChart1"/>
    <dgm:cxn modelId="{CC2CC284-9DC0-45EE-9B00-E1B1E5AF25B7}" type="presOf" srcId="{DA6A0094-AB50-4D58-953B-BE1AF8003CF3}" destId="{EA77064F-6BD5-42D2-AE6A-65EB77AEA3B5}" srcOrd="1" destOrd="0" presId="urn:microsoft.com/office/officeart/2005/8/layout/orgChart1"/>
    <dgm:cxn modelId="{7A1E96A1-3950-4136-A8F8-4B7C789D790D}" type="presOf" srcId="{3ACBE65B-9CC9-46D7-94E5-9CDD683D63D9}" destId="{1547CC38-9093-4FA3-9518-6110B86B542C}" srcOrd="0" destOrd="0" presId="urn:microsoft.com/office/officeart/2005/8/layout/orgChart1"/>
    <dgm:cxn modelId="{5029D058-ED66-405C-A7BF-B8488A0045D4}" type="presOf" srcId="{F1E1E8EC-849E-47E4-921D-8444126DF2BE}" destId="{BE106106-026D-498A-9379-F63B4F56A2BA}" srcOrd="0" destOrd="0" presId="urn:microsoft.com/office/officeart/2005/8/layout/orgChart1"/>
    <dgm:cxn modelId="{8295374F-500C-4269-8328-E472C376F9F2}" type="presOf" srcId="{135AFED8-2DE3-4481-A097-DF4ED65E414B}" destId="{2BF15AA5-841B-40F7-B82E-5101B3172159}" srcOrd="0" destOrd="0" presId="urn:microsoft.com/office/officeart/2005/8/layout/orgChart1"/>
    <dgm:cxn modelId="{D5A99383-2E47-449F-921B-19D9E4EF9C8A}" type="presOf" srcId="{57129457-0970-4212-BA22-DC5BD18190BE}" destId="{3CB0E5E7-760D-4C8E-900A-E3ABC78F9459}" srcOrd="1" destOrd="0" presId="urn:microsoft.com/office/officeart/2005/8/layout/orgChart1"/>
    <dgm:cxn modelId="{6962DDEC-0C2A-46B2-8917-3E6AFEEEFC27}" srcId="{4A6B97F9-373C-4BAF-9594-AB788FD82381}" destId="{D77253F4-8785-4C45-8D4E-52764870368D}" srcOrd="17" destOrd="0" parTransId="{F1E1E8EC-849E-47E4-921D-8444126DF2BE}" sibTransId="{F4B9D680-1F4A-4132-A2D3-59A61C99D84A}"/>
    <dgm:cxn modelId="{BD9973B3-F32E-44CC-90D8-5FC3F5DD4985}" type="presOf" srcId="{5DAFAAD4-963E-4B66-A9F2-B5C66954CD61}" destId="{8382D763-4AF3-4EC6-8213-28E5480BFB82}" srcOrd="0" destOrd="0" presId="urn:microsoft.com/office/officeart/2005/8/layout/orgChart1"/>
    <dgm:cxn modelId="{73FC316D-C122-430E-B99C-1AB45AFF121A}" type="presOf" srcId="{7D7454AD-EFB7-46D7-8B1B-3C80FE8DFA90}" destId="{117B6F20-011F-4036-91EC-9A3282BFB168}" srcOrd="0" destOrd="0" presId="urn:microsoft.com/office/officeart/2005/8/layout/orgChart1"/>
    <dgm:cxn modelId="{5B6F286D-9308-4BF1-BDA4-D44EA13A2AA8}" type="presOf" srcId="{DB3442BE-EDD3-4A08-BDC4-F65B8FAB65A2}" destId="{F7D39652-57C1-4D09-9A28-ECB1AB07349D}" srcOrd="0" destOrd="0" presId="urn:microsoft.com/office/officeart/2005/8/layout/orgChart1"/>
    <dgm:cxn modelId="{9194B51B-9B22-4E1A-8FE3-2E083872B769}" type="presOf" srcId="{B4B56DC7-729C-4C6E-9A8F-AC93DAC51A5A}" destId="{1B287940-A03C-4712-8630-4F4DCB4ED486}" srcOrd="0" destOrd="0" presId="urn:microsoft.com/office/officeart/2005/8/layout/orgChart1"/>
    <dgm:cxn modelId="{4D95E823-F2CE-44D1-9A47-9A7ADE4438D7}" type="presOf" srcId="{80872342-BA33-4020-A8F6-60E3FE1B8123}" destId="{D2102356-8DF5-41FA-B14A-CBB9AD6F0BB4}" srcOrd="0" destOrd="0" presId="urn:microsoft.com/office/officeart/2005/8/layout/orgChart1"/>
    <dgm:cxn modelId="{DD7F6DE8-47AE-474C-BDE2-C60157BCDAB8}" type="presOf" srcId="{57129457-0970-4212-BA22-DC5BD18190BE}" destId="{C0837F4C-DEE3-47B6-87E1-DD21AD2A8986}" srcOrd="0" destOrd="0" presId="urn:microsoft.com/office/officeart/2005/8/layout/orgChart1"/>
    <dgm:cxn modelId="{649D5FC0-E389-4A50-8833-EEBCD9629675}" srcId="{4A6B97F9-373C-4BAF-9594-AB788FD82381}" destId="{FEB85B11-6525-4C5D-AB59-CB6CBD2A0138}" srcOrd="7" destOrd="0" parTransId="{AAA29F1C-582A-449E-A90B-13DE04381E01}" sibTransId="{FC33020E-6E7F-4103-B602-8DC73C978785}"/>
    <dgm:cxn modelId="{D871708C-7B0C-412B-BECF-A131F3E17D8A}" type="presOf" srcId="{127AA88E-2607-454A-BD14-D7D7D8302B9F}" destId="{C359806B-3A82-4F70-8B79-2F104BDBC20A}" srcOrd="1" destOrd="0" presId="urn:microsoft.com/office/officeart/2005/8/layout/orgChart1"/>
    <dgm:cxn modelId="{31ADB746-41DF-454A-8AC5-54D862AF0CE9}" srcId="{4A6B97F9-373C-4BAF-9594-AB788FD82381}" destId="{906F578D-A347-44F0-9C36-6275A2B4E547}" srcOrd="10" destOrd="0" parTransId="{4E60D214-1344-4760-A198-9D41CDCDDDEF}" sibTransId="{E949FBEA-DB34-410D-9429-0FEA11D27FA0}"/>
    <dgm:cxn modelId="{6F12FED5-9AD0-4187-8D4F-368DAE9B4DD3}" type="presOf" srcId="{DB3442BE-EDD3-4A08-BDC4-F65B8FAB65A2}" destId="{B34AA286-FF8E-4648-9274-DBB2910ED723}" srcOrd="1" destOrd="0" presId="urn:microsoft.com/office/officeart/2005/8/layout/orgChart1"/>
    <dgm:cxn modelId="{B631BA01-70EF-47A4-BEFC-CA2FEBFAE733}" type="presOf" srcId="{5E9950C0-D124-4169-92EC-0F491605A16A}" destId="{79795CE4-A1DB-4059-8CC6-8DE538A9E272}" srcOrd="0" destOrd="0" presId="urn:microsoft.com/office/officeart/2005/8/layout/orgChart1"/>
    <dgm:cxn modelId="{F6A85CFE-1D79-4428-9359-1B1E67EAF058}" type="presOf" srcId="{7D7454AD-EFB7-46D7-8B1B-3C80FE8DFA90}" destId="{4F8CE3CC-107F-46FC-8928-78BD19D23F47}" srcOrd="1" destOrd="0" presId="urn:microsoft.com/office/officeart/2005/8/layout/orgChart1"/>
    <dgm:cxn modelId="{148DC3FC-64CB-46A4-AF4B-141F4677AF74}" type="presOf" srcId="{BA0E01E7-C71A-44ED-93FD-BCE5FBE6C76E}" destId="{C50E9500-46EE-495C-80DD-CD7517B1D9B1}" srcOrd="0" destOrd="0" presId="urn:microsoft.com/office/officeart/2005/8/layout/orgChart1"/>
    <dgm:cxn modelId="{04107202-F350-4BF9-9196-317B145DC156}" type="presOf" srcId="{DD1E093A-3202-4245-BE33-D765E421722F}" destId="{3926BAE5-A879-4DF9-B07B-1FA82037FAEE}" srcOrd="1" destOrd="0" presId="urn:microsoft.com/office/officeart/2005/8/layout/orgChart1"/>
    <dgm:cxn modelId="{B5E9A0E1-09D4-4197-BD76-2823D3CF8348}" srcId="{4A6B97F9-373C-4BAF-9594-AB788FD82381}" destId="{30FE568C-F11F-4E3B-90F9-3C8F4C238B34}" srcOrd="12" destOrd="0" parTransId="{D430C580-610A-4FEA-A20D-A853225235D6}" sibTransId="{E5E28C3A-E20E-4709-BACD-96A475641781}"/>
    <dgm:cxn modelId="{3D2D4FA5-AA55-4A66-81F2-6F45A54676B7}" type="presOf" srcId="{AAA29F1C-582A-449E-A90B-13DE04381E01}" destId="{72081B22-2E43-4ED8-BBDB-15BFAEEBC8FD}" srcOrd="0" destOrd="0" presId="urn:microsoft.com/office/officeart/2005/8/layout/orgChart1"/>
    <dgm:cxn modelId="{EA69A240-027A-4ED2-BEDE-5BB4B3B04537}" srcId="{4A6B97F9-373C-4BAF-9594-AB788FD82381}" destId="{FFA9F627-11BB-4360-81FB-97DB1AF0140B}" srcOrd="9" destOrd="0" parTransId="{CD4F4EBB-694F-425B-96C8-ED653012AB20}" sibTransId="{B1700C52-3321-48F9-A78F-D3B2C77BD62D}"/>
    <dgm:cxn modelId="{672D34E8-D5FB-4A2E-A5AC-49758BDC85A0}" srcId="{4A6B97F9-373C-4BAF-9594-AB788FD82381}" destId="{5E9950C0-D124-4169-92EC-0F491605A16A}" srcOrd="15" destOrd="0" parTransId="{8678B5EB-A5F3-4A0F-9AA5-8E287AF4A1BE}" sibTransId="{4D332F65-7F6C-40E7-A725-9F3961E24CA5}"/>
    <dgm:cxn modelId="{C1BD2402-8C01-4E03-AE43-B09FE6BD1DA0}" type="presOf" srcId="{CD4F4EBB-694F-425B-96C8-ED653012AB20}" destId="{9419E69F-A1BB-472C-914B-73EBDD23F8AD}" srcOrd="0" destOrd="0" presId="urn:microsoft.com/office/officeart/2005/8/layout/orgChart1"/>
    <dgm:cxn modelId="{22FE99EE-B850-4D27-B247-0C978FFE8CFF}" type="presOf" srcId="{4A6B97F9-373C-4BAF-9594-AB788FD82381}" destId="{5470D207-C2A3-40FA-95DC-1B318D11057E}" srcOrd="1" destOrd="0" presId="urn:microsoft.com/office/officeart/2005/8/layout/orgChart1"/>
    <dgm:cxn modelId="{6519E58B-F01E-45E5-B429-00F7A1FD1503}" type="presOf" srcId="{D77253F4-8785-4C45-8D4E-52764870368D}" destId="{F04D784B-2512-4A7E-8637-8B051DEF9131}" srcOrd="0" destOrd="0" presId="urn:microsoft.com/office/officeart/2005/8/layout/orgChart1"/>
    <dgm:cxn modelId="{2A810152-DDE9-421E-863E-56DE0320A2FB}" type="presOf" srcId="{5E9950C0-D124-4169-92EC-0F491605A16A}" destId="{4A436A5C-BDA7-4776-A04D-225342D01C0A}" srcOrd="1" destOrd="0" presId="urn:microsoft.com/office/officeart/2005/8/layout/orgChart1"/>
    <dgm:cxn modelId="{4A7FEE7C-BD00-419A-B7A7-496463B26123}" type="presOf" srcId="{30FE568C-F11F-4E3B-90F9-3C8F4C238B34}" destId="{A320FB9A-D6A8-4296-80F5-9DE1A281BB92}" srcOrd="1" destOrd="0" presId="urn:microsoft.com/office/officeart/2005/8/layout/orgChart1"/>
    <dgm:cxn modelId="{F11A9038-CBFA-448D-8679-C346F9CE1D53}" type="presOf" srcId="{FEB85B11-6525-4C5D-AB59-CB6CBD2A0138}" destId="{B3C4E249-2351-4A10-AA2C-F6955D25BCB8}" srcOrd="0" destOrd="0" presId="urn:microsoft.com/office/officeart/2005/8/layout/orgChart1"/>
    <dgm:cxn modelId="{E33F6B76-057A-4927-9746-B9346669AEAE}" srcId="{135AFED8-2DE3-4481-A097-DF4ED65E414B}" destId="{4A6B97F9-373C-4BAF-9594-AB788FD82381}" srcOrd="1" destOrd="0" parTransId="{24CA8A64-4E3F-4D7C-9DBF-F91D4ED81CCF}" sibTransId="{B782BD38-88AB-465B-A4FA-D5BE253925CE}"/>
    <dgm:cxn modelId="{D95460EA-4483-4CA7-A0D7-4D329BF39973}" srcId="{4A6B97F9-373C-4BAF-9594-AB788FD82381}" destId="{8F20758B-2E67-43CF-9C6F-C0D5E454BB1E}" srcOrd="14" destOrd="0" parTransId="{1861DDBD-1CA1-402C-A3D8-B8092B54A74B}" sibTransId="{79BD0504-59AE-4C5D-9EC6-88D37DA647A6}"/>
    <dgm:cxn modelId="{74C6C995-8478-4A39-B021-BD65DD7C69C6}" srcId="{4A6B97F9-373C-4BAF-9594-AB788FD82381}" destId="{269C3377-6839-4F48-9DBD-47EF083C4F96}" srcOrd="13" destOrd="0" parTransId="{B982009A-DE75-4342-969C-5299B7B670CE}" sibTransId="{41D7E161-999F-4D43-AF1D-0DCB72379881}"/>
    <dgm:cxn modelId="{C983B098-11E6-4906-8085-9B28B88206B2}" type="presOf" srcId="{D77253F4-8785-4C45-8D4E-52764870368D}" destId="{5CA89C91-F630-43DC-BB44-0599F70D0A94}" srcOrd="1" destOrd="0" presId="urn:microsoft.com/office/officeart/2005/8/layout/orgChart1"/>
    <dgm:cxn modelId="{D012A5CB-78EA-46E6-953F-817A20075356}" type="presOf" srcId="{7C682BAD-3C12-4AA5-A4AB-8180B7B772D8}" destId="{99BDD236-258D-4326-BA31-3CA66BD30031}" srcOrd="0" destOrd="0" presId="urn:microsoft.com/office/officeart/2005/8/layout/orgChart1"/>
    <dgm:cxn modelId="{85FD05A0-CE0B-457D-AFB6-724F2C51E5BC}" srcId="{4A6B97F9-373C-4BAF-9594-AB788FD82381}" destId="{127AA88E-2607-454A-BD14-D7D7D8302B9F}" srcOrd="4" destOrd="0" parTransId="{9E048202-26B5-4F29-B5A4-79D51685DEBF}" sibTransId="{3B3E7470-4113-4FE4-8D7C-3821A97F36DC}"/>
    <dgm:cxn modelId="{87954DF1-567F-4D6D-93A3-A53AE1E8EEAD}" type="presOf" srcId="{DA6A0094-AB50-4D58-953B-BE1AF8003CF3}" destId="{32F277E3-1227-46DA-BC8F-1FAAD1A6C876}" srcOrd="0" destOrd="0" presId="urn:microsoft.com/office/officeart/2005/8/layout/orgChart1"/>
    <dgm:cxn modelId="{9C4D0E36-4E4B-4ADE-9B1E-F279392401D4}" type="presOf" srcId="{6316D765-AC55-4D00-A744-A7056167EC67}" destId="{89E76878-3243-4EA8-B2EC-420B612B2605}" srcOrd="0" destOrd="0" presId="urn:microsoft.com/office/officeart/2005/8/layout/orgChart1"/>
    <dgm:cxn modelId="{67B28A7E-2CBC-4524-A60B-E2F54100C86B}" type="presOf" srcId="{FFA9F627-11BB-4360-81FB-97DB1AF0140B}" destId="{F1F17996-28F6-4A95-BA2B-647FFD5DA6B9}" srcOrd="0" destOrd="0" presId="urn:microsoft.com/office/officeart/2005/8/layout/orgChart1"/>
    <dgm:cxn modelId="{E7169ED4-8D9B-49B2-8E1D-D7CF4F07DF97}" type="presOf" srcId="{906F578D-A347-44F0-9C36-6275A2B4E547}" destId="{D4F15DBF-FC92-4786-B7BD-7EC1AACD4913}" srcOrd="0" destOrd="0" presId="urn:microsoft.com/office/officeart/2005/8/layout/orgChart1"/>
    <dgm:cxn modelId="{D7CA3399-3FA7-4BD8-B3E1-65B4E20CC08E}" type="presOf" srcId="{4E60D214-1344-4760-A198-9D41CDCDDDEF}" destId="{50F7540E-5799-46C8-A541-AADF5A67E688}" srcOrd="0" destOrd="0" presId="urn:microsoft.com/office/officeart/2005/8/layout/orgChart1"/>
    <dgm:cxn modelId="{B116F7E6-3C11-4190-81D0-F2216739D0EE}" srcId="{4A6B97F9-373C-4BAF-9594-AB788FD82381}" destId="{DA6A0094-AB50-4D58-953B-BE1AF8003CF3}" srcOrd="11" destOrd="0" parTransId="{80262CE6-3B4F-4DDE-BB5E-846FE79E3E3A}" sibTransId="{23A7B83A-F2CF-4693-9D55-96A9C1A8757E}"/>
    <dgm:cxn modelId="{AFDC5FF9-B001-4EEF-9301-03A35FADBD53}" srcId="{4A6B97F9-373C-4BAF-9594-AB788FD82381}" destId="{DD1E093A-3202-4245-BE33-D765E421722F}" srcOrd="8" destOrd="0" parTransId="{B4B56DC7-729C-4C6E-9A8F-AC93DAC51A5A}" sibTransId="{73F9829C-D980-4866-A9B0-851B022B520E}"/>
    <dgm:cxn modelId="{78ED4A91-CE95-4210-9EB1-26426FEF384C}" type="presOf" srcId="{511A9EBA-2737-4228-978F-9912A6EA38EA}" destId="{C3C5C2DB-423C-416D-AB2E-F9315A179495}" srcOrd="1" destOrd="0" presId="urn:microsoft.com/office/officeart/2005/8/layout/orgChart1"/>
    <dgm:cxn modelId="{D6E5DA87-5D80-40A5-9F5F-CDC375537F5B}" srcId="{4A6B97F9-373C-4BAF-9594-AB788FD82381}" destId="{DB3442BE-EDD3-4A08-BDC4-F65B8FAB65A2}" srcOrd="3" destOrd="0" parTransId="{80872342-BA33-4020-A8F6-60E3FE1B8123}" sibTransId="{E66231DE-6A47-4C97-AED4-4563A25CB623}"/>
    <dgm:cxn modelId="{6CB79CAC-9EA3-434F-A083-25E38396105C}" type="presOf" srcId="{127AA88E-2607-454A-BD14-D7D7D8302B9F}" destId="{43162B87-F6B4-4BEC-8D22-88970A5970EB}" srcOrd="0" destOrd="0" presId="urn:microsoft.com/office/officeart/2005/8/layout/orgChart1"/>
    <dgm:cxn modelId="{6F2E42B3-F748-4E18-A3F9-F13864150143}" type="presOf" srcId="{FFA9F627-11BB-4360-81FB-97DB1AF0140B}" destId="{55E206AB-D983-44B2-AB1C-9E8CD215723E}" srcOrd="1" destOrd="0" presId="urn:microsoft.com/office/officeart/2005/8/layout/orgChart1"/>
    <dgm:cxn modelId="{B95F2D8D-174B-48B2-93B3-30DCA1A35064}" type="presOf" srcId="{4A6B97F9-373C-4BAF-9594-AB788FD82381}" destId="{73604E16-9E54-4475-9AE8-3F15BD8836FA}" srcOrd="0" destOrd="0" presId="urn:microsoft.com/office/officeart/2005/8/layout/orgChart1"/>
    <dgm:cxn modelId="{B442E1BF-CBE7-4DB7-824B-6702166E41BC}" srcId="{4A6B97F9-373C-4BAF-9594-AB788FD82381}" destId="{6229DEDF-8441-42C0-94FD-ED664BAB36EF}" srcOrd="5" destOrd="0" parTransId="{BA610361-9CA6-45EA-899F-474C5A7F2CDB}" sibTransId="{997B440E-3521-4F92-9769-41A14ADD4CB2}"/>
    <dgm:cxn modelId="{D09DB4CC-4722-4252-ADEE-9D3D4C16D3F1}" type="presOf" srcId="{6229DEDF-8441-42C0-94FD-ED664BAB36EF}" destId="{419F44BA-B5A0-4372-A62B-F2968E84F26A}" srcOrd="0" destOrd="0" presId="urn:microsoft.com/office/officeart/2005/8/layout/orgChart1"/>
    <dgm:cxn modelId="{F46C40E2-BB99-4DD5-AB16-A52B9009DBC4}" srcId="{4A6B97F9-373C-4BAF-9594-AB788FD82381}" destId="{511A9EBA-2737-4228-978F-9912A6EA38EA}" srcOrd="16" destOrd="0" parTransId="{5DAFAAD4-963E-4B66-A9F2-B5C66954CD61}" sibTransId="{FCE9466A-7BA0-4AD9-8644-25CE02C15041}"/>
    <dgm:cxn modelId="{A4B75258-C88B-43DF-AFDD-7E0B4D05F4A5}" type="presOf" srcId="{8678B5EB-A5F3-4A0F-9AA5-8E287AF4A1BE}" destId="{61D607BD-8430-4E4B-AA7B-2047FF4DCC88}" srcOrd="0" destOrd="0" presId="urn:microsoft.com/office/officeart/2005/8/layout/orgChart1"/>
    <dgm:cxn modelId="{FE483261-2A1F-4B1D-91A4-89C9F2F2CD0F}" type="presOf" srcId="{BA610361-9CA6-45EA-899F-474C5A7F2CDB}" destId="{A442EE87-F98C-426F-8C23-4CDE325A04FA}" srcOrd="0" destOrd="0" presId="urn:microsoft.com/office/officeart/2005/8/layout/orgChart1"/>
    <dgm:cxn modelId="{3DECDC28-7C71-485A-A630-0CC6C0088972}" type="presOf" srcId="{1861DDBD-1CA1-402C-A3D8-B8092B54A74B}" destId="{63C15FE8-AA4C-417C-A831-3696755BF044}" srcOrd="0" destOrd="0" presId="urn:microsoft.com/office/officeart/2005/8/layout/orgChart1"/>
    <dgm:cxn modelId="{3F68E797-918F-4295-BC98-87834380F59F}" type="presOf" srcId="{30FE568C-F11F-4E3B-90F9-3C8F4C238B34}" destId="{FE9F92EC-F683-47AF-A15C-2AA359A8F5E5}" srcOrd="0" destOrd="0" presId="urn:microsoft.com/office/officeart/2005/8/layout/orgChart1"/>
    <dgm:cxn modelId="{0999D5BD-582D-41F7-ABAA-B31FD2C14818}" type="presOf" srcId="{8F20758B-2E67-43CF-9C6F-C0D5E454BB1E}" destId="{92DDEAA6-ADB8-46AA-A832-A2809D9C52FD}" srcOrd="0" destOrd="0" presId="urn:microsoft.com/office/officeart/2005/8/layout/orgChart1"/>
    <dgm:cxn modelId="{B5E4637B-03E3-4A2D-A996-078DAC92474C}" type="presOf" srcId="{511A9EBA-2737-4228-978F-9912A6EA38EA}" destId="{EEEEE484-4ADD-4C52-A473-268E72397ECE}" srcOrd="0" destOrd="0" presId="urn:microsoft.com/office/officeart/2005/8/layout/orgChart1"/>
    <dgm:cxn modelId="{0355ADB8-8CC4-464D-87D8-F68E4D21B437}" type="presOf" srcId="{FEB85B11-6525-4C5D-AB59-CB6CBD2A0138}" destId="{2970FC25-8417-4DFC-B172-C34684F83C61}" srcOrd="1" destOrd="0" presId="urn:microsoft.com/office/officeart/2005/8/layout/orgChart1"/>
    <dgm:cxn modelId="{C68C4CD1-733A-4C06-925E-DA720CAB6E29}" type="presOf" srcId="{7B48FC7C-362C-4B3A-BF7E-7501A1DAA016}" destId="{F91FC238-7831-405B-9E80-6488F4CCA580}" srcOrd="0" destOrd="0" presId="urn:microsoft.com/office/officeart/2005/8/layout/orgChart1"/>
    <dgm:cxn modelId="{B33537BC-986E-43C8-9EA5-666336FBD970}" type="presOf" srcId="{9E048202-26B5-4F29-B5A4-79D51685DEBF}" destId="{9AA2969F-41E0-4204-8799-66BB5D5CCC85}" srcOrd="0" destOrd="0" presId="urn:microsoft.com/office/officeart/2005/8/layout/orgChart1"/>
    <dgm:cxn modelId="{A0627297-C282-409B-BC5D-D9762B00E632}" type="presOf" srcId="{BA0E01E7-C71A-44ED-93FD-BCE5FBE6C76E}" destId="{940156A8-E906-4AEA-9FBB-6D0DDC6401E8}" srcOrd="1" destOrd="0" presId="urn:microsoft.com/office/officeart/2005/8/layout/orgChart1"/>
    <dgm:cxn modelId="{1F7D86DF-049F-45FC-A22B-B15E4DC267A7}" srcId="{4A6B97F9-373C-4BAF-9594-AB788FD82381}" destId="{6316D765-AC55-4D00-A744-A7056167EC67}" srcOrd="6" destOrd="0" parTransId="{7C682BAD-3C12-4AA5-A4AB-8180B7B772D8}" sibTransId="{D3B9AE38-A24C-47F5-A927-9FA3524FECE0}"/>
    <dgm:cxn modelId="{DF422571-68A0-4A4F-B967-2C06D80874E6}" srcId="{4A6B97F9-373C-4BAF-9594-AB788FD82381}" destId="{7D7454AD-EFB7-46D7-8B1B-3C80FE8DFA90}" srcOrd="0" destOrd="0" parTransId="{862E72B9-8C8E-4CB1-AC42-42FFC3509FA8}" sibTransId="{7FBB04B5-04F9-4CB8-8CF6-97A5E2A9CB02}"/>
    <dgm:cxn modelId="{B8677F80-1EB5-46B0-AC28-7627691CDA54}" type="presOf" srcId="{B86F70EE-8B57-4707-AE4A-BDFE4F8DC3F9}" destId="{2AD9D255-1D44-44B5-A83F-5C801019E7BD}" srcOrd="0" destOrd="0" presId="urn:microsoft.com/office/officeart/2005/8/layout/orgChart1"/>
    <dgm:cxn modelId="{A0A60B58-6568-4BF6-8426-10317A14C911}" type="presOf" srcId="{D430C580-610A-4FEA-A20D-A853225235D6}" destId="{FF743356-76A2-4EB8-B8A0-290284AE60D4}" srcOrd="0" destOrd="0" presId="urn:microsoft.com/office/officeart/2005/8/layout/orgChart1"/>
    <dgm:cxn modelId="{B7BF17A3-E60B-47D8-8BC1-8C533DEF040E}" srcId="{135AFED8-2DE3-4481-A097-DF4ED65E414B}" destId="{7B48FC7C-362C-4B3A-BF7E-7501A1DAA016}" srcOrd="0" destOrd="0" parTransId="{63FDC12D-AC38-43CA-A0CF-1A20CC003EFD}" sibTransId="{BF0228B6-EB54-4281-BBFE-CB8CE91245E2}"/>
    <dgm:cxn modelId="{E8EA3946-3858-4EDB-9CEC-52BF6ACF8B6E}" type="presOf" srcId="{DD1E093A-3202-4245-BE33-D765E421722F}" destId="{E6E6BF7F-56F5-4B87-8BAE-8B2D5C916F56}" srcOrd="0" destOrd="0" presId="urn:microsoft.com/office/officeart/2005/8/layout/orgChart1"/>
    <dgm:cxn modelId="{CA625B9D-BA7B-4FAD-9F92-F43893F0836B}" type="presOf" srcId="{906F578D-A347-44F0-9C36-6275A2B4E547}" destId="{DC2882F5-F906-43C2-B0C4-33BF903A91E7}" srcOrd="1" destOrd="0" presId="urn:microsoft.com/office/officeart/2005/8/layout/orgChart1"/>
    <dgm:cxn modelId="{01C95A08-0B9F-43C7-9054-7A9E96694629}" type="presOf" srcId="{269C3377-6839-4F48-9DBD-47EF083C4F96}" destId="{CC808B62-12B9-46B8-A059-1750E487A390}" srcOrd="1" destOrd="0" presId="urn:microsoft.com/office/officeart/2005/8/layout/orgChart1"/>
    <dgm:cxn modelId="{41BF13B7-EC62-46AA-A673-CE8D370CDF7F}" srcId="{4A6B97F9-373C-4BAF-9594-AB788FD82381}" destId="{57129457-0970-4212-BA22-DC5BD18190BE}" srcOrd="1" destOrd="0" parTransId="{3ACBE65B-9CC9-46D7-94E5-9CDD683D63D9}" sibTransId="{2317BA2D-9913-46D4-BED6-A61A84CC5976}"/>
    <dgm:cxn modelId="{28AF3A88-7423-41B1-86BE-B60A595D37B4}" type="presOf" srcId="{8F20758B-2E67-43CF-9C6F-C0D5E454BB1E}" destId="{7F1C6FDE-DF20-4570-A340-B1C506E16D13}" srcOrd="1" destOrd="0" presId="urn:microsoft.com/office/officeart/2005/8/layout/orgChart1"/>
    <dgm:cxn modelId="{8679EF60-E9AE-4D52-8A3E-B7B93CE9D9C4}" type="presOf" srcId="{862E72B9-8C8E-4CB1-AC42-42FFC3509FA8}" destId="{708CB95B-194E-431D-9B86-773884F4DC0B}" srcOrd="0" destOrd="0" presId="urn:microsoft.com/office/officeart/2005/8/layout/orgChart1"/>
    <dgm:cxn modelId="{AE1E7F43-5129-42FF-A542-A76109E98DB6}" type="presOf" srcId="{269C3377-6839-4F48-9DBD-47EF083C4F96}" destId="{C0CFEC84-02E8-47C6-97CD-367947DC58DF}" srcOrd="0" destOrd="0" presId="urn:microsoft.com/office/officeart/2005/8/layout/orgChart1"/>
    <dgm:cxn modelId="{5100E198-7AAC-400E-B59F-00B83A3A138E}" type="presOf" srcId="{6229DEDF-8441-42C0-94FD-ED664BAB36EF}" destId="{5EFDA956-EE5B-4E20-88EA-1B024265D5D3}" srcOrd="1" destOrd="0" presId="urn:microsoft.com/office/officeart/2005/8/layout/orgChart1"/>
    <dgm:cxn modelId="{B829114C-A7C1-4A9D-AA3C-1393EEEDB639}" type="presParOf" srcId="{2BF15AA5-841B-40F7-B82E-5101B3172159}" destId="{822EA352-6621-4596-BEF5-7D85473BE375}" srcOrd="0" destOrd="0" presId="urn:microsoft.com/office/officeart/2005/8/layout/orgChart1"/>
    <dgm:cxn modelId="{9BC287E0-FC54-45DA-AB46-77689893D031}" type="presParOf" srcId="{822EA352-6621-4596-BEF5-7D85473BE375}" destId="{0E06EC96-33E5-40C0-B9DB-1F049764A89E}" srcOrd="0" destOrd="0" presId="urn:microsoft.com/office/officeart/2005/8/layout/orgChart1"/>
    <dgm:cxn modelId="{198CEE56-3F67-47F4-80F1-35E93E18B4D9}" type="presParOf" srcId="{0E06EC96-33E5-40C0-B9DB-1F049764A89E}" destId="{F91FC238-7831-405B-9E80-6488F4CCA580}" srcOrd="0" destOrd="0" presId="urn:microsoft.com/office/officeart/2005/8/layout/orgChart1"/>
    <dgm:cxn modelId="{46DB23B0-CB89-4263-99F1-EF31368BEBA7}" type="presParOf" srcId="{0E06EC96-33E5-40C0-B9DB-1F049764A89E}" destId="{223E05FD-B9FA-46B8-9436-E00FB576BBCA}" srcOrd="1" destOrd="0" presId="urn:microsoft.com/office/officeart/2005/8/layout/orgChart1"/>
    <dgm:cxn modelId="{00A68C85-DC33-4D1B-B2B9-10099DB5990C}" type="presParOf" srcId="{822EA352-6621-4596-BEF5-7D85473BE375}" destId="{0748BFD6-8564-41D6-84C3-FDFD88E677E6}" srcOrd="1" destOrd="0" presId="urn:microsoft.com/office/officeart/2005/8/layout/orgChart1"/>
    <dgm:cxn modelId="{C0CB391F-EBC4-470C-8355-A28EA2002F1D}" type="presParOf" srcId="{822EA352-6621-4596-BEF5-7D85473BE375}" destId="{19C01460-8B93-44B8-85D8-C3A0C9526108}" srcOrd="2" destOrd="0" presId="urn:microsoft.com/office/officeart/2005/8/layout/orgChart1"/>
    <dgm:cxn modelId="{93992124-ECC9-4BC3-A817-5A661CC6CAD2}" type="presParOf" srcId="{2BF15AA5-841B-40F7-B82E-5101B3172159}" destId="{A8E40DE2-5326-403F-BEE4-97EFA976E5DB}" srcOrd="1" destOrd="0" presId="urn:microsoft.com/office/officeart/2005/8/layout/orgChart1"/>
    <dgm:cxn modelId="{BDB95B24-E03C-40E7-A155-01FF2806E4AD}" type="presParOf" srcId="{A8E40DE2-5326-403F-BEE4-97EFA976E5DB}" destId="{95C40D20-C488-4710-9B7E-442630EFC8C8}" srcOrd="0" destOrd="0" presId="urn:microsoft.com/office/officeart/2005/8/layout/orgChart1"/>
    <dgm:cxn modelId="{FC2214E4-8D80-4AD2-8D94-A5B02B136E49}" type="presParOf" srcId="{95C40D20-C488-4710-9B7E-442630EFC8C8}" destId="{73604E16-9E54-4475-9AE8-3F15BD8836FA}" srcOrd="0" destOrd="0" presId="urn:microsoft.com/office/officeart/2005/8/layout/orgChart1"/>
    <dgm:cxn modelId="{9DF73CDA-78EE-4CD4-A99E-2E2515467160}" type="presParOf" srcId="{95C40D20-C488-4710-9B7E-442630EFC8C8}" destId="{5470D207-C2A3-40FA-95DC-1B318D11057E}" srcOrd="1" destOrd="0" presId="urn:microsoft.com/office/officeart/2005/8/layout/orgChart1"/>
    <dgm:cxn modelId="{D6AEDC6A-41B0-4CB7-9F28-8AE91F01E590}" type="presParOf" srcId="{A8E40DE2-5326-403F-BEE4-97EFA976E5DB}" destId="{B88B935D-3395-4879-A2EF-C8D88C021059}" srcOrd="1" destOrd="0" presId="urn:microsoft.com/office/officeart/2005/8/layout/orgChart1"/>
    <dgm:cxn modelId="{066FA4D9-CCFC-4ACE-AA9E-4A8C4DCC0711}" type="presParOf" srcId="{B88B935D-3395-4879-A2EF-C8D88C021059}" destId="{708CB95B-194E-431D-9B86-773884F4DC0B}" srcOrd="0" destOrd="0" presId="urn:microsoft.com/office/officeart/2005/8/layout/orgChart1"/>
    <dgm:cxn modelId="{8D32CB35-B8BD-42F4-866A-058CB0FFC378}" type="presParOf" srcId="{B88B935D-3395-4879-A2EF-C8D88C021059}" destId="{2FD6F6CE-1C21-455D-B55F-011F00C82BB7}" srcOrd="1" destOrd="0" presId="urn:microsoft.com/office/officeart/2005/8/layout/orgChart1"/>
    <dgm:cxn modelId="{1E117E7E-7B9A-470E-9E57-EF6B50124862}" type="presParOf" srcId="{2FD6F6CE-1C21-455D-B55F-011F00C82BB7}" destId="{CE7D034F-659F-40C4-9F2D-824941C3C4B0}" srcOrd="0" destOrd="0" presId="urn:microsoft.com/office/officeart/2005/8/layout/orgChart1"/>
    <dgm:cxn modelId="{01E2C9D0-4993-4703-90E5-31C3DA76B9B5}" type="presParOf" srcId="{CE7D034F-659F-40C4-9F2D-824941C3C4B0}" destId="{117B6F20-011F-4036-91EC-9A3282BFB168}" srcOrd="0" destOrd="0" presId="urn:microsoft.com/office/officeart/2005/8/layout/orgChart1"/>
    <dgm:cxn modelId="{B0D9FE15-14E7-4500-95A7-A61C3C8AD299}" type="presParOf" srcId="{CE7D034F-659F-40C4-9F2D-824941C3C4B0}" destId="{4F8CE3CC-107F-46FC-8928-78BD19D23F47}" srcOrd="1" destOrd="0" presId="urn:microsoft.com/office/officeart/2005/8/layout/orgChart1"/>
    <dgm:cxn modelId="{41445935-077D-497B-9582-642B93E31455}" type="presParOf" srcId="{2FD6F6CE-1C21-455D-B55F-011F00C82BB7}" destId="{F469598A-7CE5-4A77-92B6-E95CE6F7266C}" srcOrd="1" destOrd="0" presId="urn:microsoft.com/office/officeart/2005/8/layout/orgChart1"/>
    <dgm:cxn modelId="{4371AEF0-35AF-42AF-A1BC-11AE4FAB5F90}" type="presParOf" srcId="{2FD6F6CE-1C21-455D-B55F-011F00C82BB7}" destId="{8FB34A26-A4A5-4F0C-982B-C19C07F3AA55}" srcOrd="2" destOrd="0" presId="urn:microsoft.com/office/officeart/2005/8/layout/orgChart1"/>
    <dgm:cxn modelId="{036B6DBE-EE16-4F14-A0D1-306F049950EB}" type="presParOf" srcId="{B88B935D-3395-4879-A2EF-C8D88C021059}" destId="{1547CC38-9093-4FA3-9518-6110B86B542C}" srcOrd="2" destOrd="0" presId="urn:microsoft.com/office/officeart/2005/8/layout/orgChart1"/>
    <dgm:cxn modelId="{3260928B-9625-4824-B9EA-5ED07C37441B}" type="presParOf" srcId="{B88B935D-3395-4879-A2EF-C8D88C021059}" destId="{2CABB899-938A-40CC-B6D2-B1D66F6C9C8C}" srcOrd="3" destOrd="0" presId="urn:microsoft.com/office/officeart/2005/8/layout/orgChart1"/>
    <dgm:cxn modelId="{3BD01244-F89B-4077-B51E-FCA21EC92816}" type="presParOf" srcId="{2CABB899-938A-40CC-B6D2-B1D66F6C9C8C}" destId="{96026CF1-F4B6-47C4-97F6-154A0D594AB4}" srcOrd="0" destOrd="0" presId="urn:microsoft.com/office/officeart/2005/8/layout/orgChart1"/>
    <dgm:cxn modelId="{AD44753F-DCB7-4BD6-999C-C5A0134DD1A8}" type="presParOf" srcId="{96026CF1-F4B6-47C4-97F6-154A0D594AB4}" destId="{C0837F4C-DEE3-47B6-87E1-DD21AD2A8986}" srcOrd="0" destOrd="0" presId="urn:microsoft.com/office/officeart/2005/8/layout/orgChart1"/>
    <dgm:cxn modelId="{67E43E1A-1B3B-4080-A49B-3BA338F7213E}" type="presParOf" srcId="{96026CF1-F4B6-47C4-97F6-154A0D594AB4}" destId="{3CB0E5E7-760D-4C8E-900A-E3ABC78F9459}" srcOrd="1" destOrd="0" presId="urn:microsoft.com/office/officeart/2005/8/layout/orgChart1"/>
    <dgm:cxn modelId="{4A85DE8D-3D2C-4680-AA1E-E627E864D9D9}" type="presParOf" srcId="{2CABB899-938A-40CC-B6D2-B1D66F6C9C8C}" destId="{1D3F796D-6AFA-477D-8B79-0A40391F36C4}" srcOrd="1" destOrd="0" presId="urn:microsoft.com/office/officeart/2005/8/layout/orgChart1"/>
    <dgm:cxn modelId="{290B64C2-0BCB-4A0A-92E0-07E6EF836E13}" type="presParOf" srcId="{2CABB899-938A-40CC-B6D2-B1D66F6C9C8C}" destId="{3A01E0D0-87DE-4B85-8257-74A2A41247B1}" srcOrd="2" destOrd="0" presId="urn:microsoft.com/office/officeart/2005/8/layout/orgChart1"/>
    <dgm:cxn modelId="{314AD63A-7BE2-409B-9EA7-7754A83BDAC7}" type="presParOf" srcId="{B88B935D-3395-4879-A2EF-C8D88C021059}" destId="{2AD9D255-1D44-44B5-A83F-5C801019E7BD}" srcOrd="4" destOrd="0" presId="urn:microsoft.com/office/officeart/2005/8/layout/orgChart1"/>
    <dgm:cxn modelId="{2CB19D0D-BE54-4F17-A3F2-5F01A1643596}" type="presParOf" srcId="{B88B935D-3395-4879-A2EF-C8D88C021059}" destId="{6EEDBFED-CE41-4E30-AA21-0B26820096FE}" srcOrd="5" destOrd="0" presId="urn:microsoft.com/office/officeart/2005/8/layout/orgChart1"/>
    <dgm:cxn modelId="{3543FE2D-27A7-40B3-BC61-186B1CFDCF6C}" type="presParOf" srcId="{6EEDBFED-CE41-4E30-AA21-0B26820096FE}" destId="{0CB90CD5-6FE3-4080-9585-8769BFAA5ECA}" srcOrd="0" destOrd="0" presId="urn:microsoft.com/office/officeart/2005/8/layout/orgChart1"/>
    <dgm:cxn modelId="{3560DB38-42BC-4B89-8183-5D870923619D}" type="presParOf" srcId="{0CB90CD5-6FE3-4080-9585-8769BFAA5ECA}" destId="{C50E9500-46EE-495C-80DD-CD7517B1D9B1}" srcOrd="0" destOrd="0" presId="urn:microsoft.com/office/officeart/2005/8/layout/orgChart1"/>
    <dgm:cxn modelId="{6B893DA0-07FE-4538-B810-2515B99D997E}" type="presParOf" srcId="{0CB90CD5-6FE3-4080-9585-8769BFAA5ECA}" destId="{940156A8-E906-4AEA-9FBB-6D0DDC6401E8}" srcOrd="1" destOrd="0" presId="urn:microsoft.com/office/officeart/2005/8/layout/orgChart1"/>
    <dgm:cxn modelId="{2D073426-94A7-4261-8682-D02C6CF6B578}" type="presParOf" srcId="{6EEDBFED-CE41-4E30-AA21-0B26820096FE}" destId="{B52D61E8-EF7E-4ABE-9FF0-5CA6E4448193}" srcOrd="1" destOrd="0" presId="urn:microsoft.com/office/officeart/2005/8/layout/orgChart1"/>
    <dgm:cxn modelId="{3C466FF6-A1EC-446C-B59A-7665E75DA4BE}" type="presParOf" srcId="{6EEDBFED-CE41-4E30-AA21-0B26820096FE}" destId="{54DBCEDE-043E-41BF-9988-BAE2364EB2FD}" srcOrd="2" destOrd="0" presId="urn:microsoft.com/office/officeart/2005/8/layout/orgChart1"/>
    <dgm:cxn modelId="{DFF4A5E7-095F-4722-9CE9-ACB75407CDDE}" type="presParOf" srcId="{B88B935D-3395-4879-A2EF-C8D88C021059}" destId="{D2102356-8DF5-41FA-B14A-CBB9AD6F0BB4}" srcOrd="6" destOrd="0" presId="urn:microsoft.com/office/officeart/2005/8/layout/orgChart1"/>
    <dgm:cxn modelId="{95194855-CED1-4359-9B82-6D1416FB5AAB}" type="presParOf" srcId="{B88B935D-3395-4879-A2EF-C8D88C021059}" destId="{65882858-BA4B-47D0-A94B-5D4BA5F94BFD}" srcOrd="7" destOrd="0" presId="urn:microsoft.com/office/officeart/2005/8/layout/orgChart1"/>
    <dgm:cxn modelId="{60402DC1-473D-48EC-90AD-3C8DE3BEB78C}" type="presParOf" srcId="{65882858-BA4B-47D0-A94B-5D4BA5F94BFD}" destId="{C12F7385-34C3-4FF0-AD4B-9062EEECD4A3}" srcOrd="0" destOrd="0" presId="urn:microsoft.com/office/officeart/2005/8/layout/orgChart1"/>
    <dgm:cxn modelId="{7AAB0B10-B677-42C8-A022-9323EE7D41FE}" type="presParOf" srcId="{C12F7385-34C3-4FF0-AD4B-9062EEECD4A3}" destId="{F7D39652-57C1-4D09-9A28-ECB1AB07349D}" srcOrd="0" destOrd="0" presId="urn:microsoft.com/office/officeart/2005/8/layout/orgChart1"/>
    <dgm:cxn modelId="{D2F35BA7-8843-487F-881F-6C7C0D436409}" type="presParOf" srcId="{C12F7385-34C3-4FF0-AD4B-9062EEECD4A3}" destId="{B34AA286-FF8E-4648-9274-DBB2910ED723}" srcOrd="1" destOrd="0" presId="urn:microsoft.com/office/officeart/2005/8/layout/orgChart1"/>
    <dgm:cxn modelId="{74690ABE-0C0F-40DA-A5B1-8F6E92AF43F1}" type="presParOf" srcId="{65882858-BA4B-47D0-A94B-5D4BA5F94BFD}" destId="{345FF4E1-EB34-474E-9F43-27B48093CAE8}" srcOrd="1" destOrd="0" presId="urn:microsoft.com/office/officeart/2005/8/layout/orgChart1"/>
    <dgm:cxn modelId="{91FE2F0E-0680-4D95-A128-34285BD922C1}" type="presParOf" srcId="{65882858-BA4B-47D0-A94B-5D4BA5F94BFD}" destId="{FACEBA2A-8B26-4FCF-898D-E133CDED421E}" srcOrd="2" destOrd="0" presId="urn:microsoft.com/office/officeart/2005/8/layout/orgChart1"/>
    <dgm:cxn modelId="{79883141-45F5-43FE-8D47-EC389BE2E2D0}" type="presParOf" srcId="{B88B935D-3395-4879-A2EF-C8D88C021059}" destId="{9AA2969F-41E0-4204-8799-66BB5D5CCC85}" srcOrd="8" destOrd="0" presId="urn:microsoft.com/office/officeart/2005/8/layout/orgChart1"/>
    <dgm:cxn modelId="{291EF095-88EA-487E-8894-A2F73B24D5AA}" type="presParOf" srcId="{B88B935D-3395-4879-A2EF-C8D88C021059}" destId="{15D7375A-F9DF-4E0C-94C3-5CF57FE3F70E}" srcOrd="9" destOrd="0" presId="urn:microsoft.com/office/officeart/2005/8/layout/orgChart1"/>
    <dgm:cxn modelId="{B55C3FF9-299A-473F-AFE0-D2EDDA15B8FD}" type="presParOf" srcId="{15D7375A-F9DF-4E0C-94C3-5CF57FE3F70E}" destId="{FA46FCA8-0CAA-461D-9498-84F16CFC30C9}" srcOrd="0" destOrd="0" presId="urn:microsoft.com/office/officeart/2005/8/layout/orgChart1"/>
    <dgm:cxn modelId="{FA9959B4-80DD-45F3-B680-7EAB916F3C8A}" type="presParOf" srcId="{FA46FCA8-0CAA-461D-9498-84F16CFC30C9}" destId="{43162B87-F6B4-4BEC-8D22-88970A5970EB}" srcOrd="0" destOrd="0" presId="urn:microsoft.com/office/officeart/2005/8/layout/orgChart1"/>
    <dgm:cxn modelId="{C38768A0-B43E-4137-8D6C-21E0874E9E54}" type="presParOf" srcId="{FA46FCA8-0CAA-461D-9498-84F16CFC30C9}" destId="{C359806B-3A82-4F70-8B79-2F104BDBC20A}" srcOrd="1" destOrd="0" presId="urn:microsoft.com/office/officeart/2005/8/layout/orgChart1"/>
    <dgm:cxn modelId="{9CB0B064-7385-41DD-87EF-DEA817847802}" type="presParOf" srcId="{15D7375A-F9DF-4E0C-94C3-5CF57FE3F70E}" destId="{0603959E-0AAF-4DB1-91DB-3381650F11A4}" srcOrd="1" destOrd="0" presId="urn:microsoft.com/office/officeart/2005/8/layout/orgChart1"/>
    <dgm:cxn modelId="{A889AB7A-48F8-4DE3-96E5-295182107C96}" type="presParOf" srcId="{15D7375A-F9DF-4E0C-94C3-5CF57FE3F70E}" destId="{C30DD440-BF98-4778-A9F2-F8E803A9715A}" srcOrd="2" destOrd="0" presId="urn:microsoft.com/office/officeart/2005/8/layout/orgChart1"/>
    <dgm:cxn modelId="{E864EF5A-B661-486A-985F-CE33946E845C}" type="presParOf" srcId="{B88B935D-3395-4879-A2EF-C8D88C021059}" destId="{A442EE87-F98C-426F-8C23-4CDE325A04FA}" srcOrd="10" destOrd="0" presId="urn:microsoft.com/office/officeart/2005/8/layout/orgChart1"/>
    <dgm:cxn modelId="{3480C134-51CC-4599-A5D6-F511FF9B4828}" type="presParOf" srcId="{B88B935D-3395-4879-A2EF-C8D88C021059}" destId="{039F63BE-7435-4EDF-AD9E-66E9113651E9}" srcOrd="11" destOrd="0" presId="urn:microsoft.com/office/officeart/2005/8/layout/orgChart1"/>
    <dgm:cxn modelId="{5C7641FB-F325-4224-8107-7D670A331ACF}" type="presParOf" srcId="{039F63BE-7435-4EDF-AD9E-66E9113651E9}" destId="{FCA72B1F-E644-41E4-8FC0-21E707979EE3}" srcOrd="0" destOrd="0" presId="urn:microsoft.com/office/officeart/2005/8/layout/orgChart1"/>
    <dgm:cxn modelId="{AEAB03E5-955C-4FD7-AE83-4A0C7F827EAB}" type="presParOf" srcId="{FCA72B1F-E644-41E4-8FC0-21E707979EE3}" destId="{419F44BA-B5A0-4372-A62B-F2968E84F26A}" srcOrd="0" destOrd="0" presId="urn:microsoft.com/office/officeart/2005/8/layout/orgChart1"/>
    <dgm:cxn modelId="{707CEA15-F630-40E0-901B-08661BDFE342}" type="presParOf" srcId="{FCA72B1F-E644-41E4-8FC0-21E707979EE3}" destId="{5EFDA956-EE5B-4E20-88EA-1B024265D5D3}" srcOrd="1" destOrd="0" presId="urn:microsoft.com/office/officeart/2005/8/layout/orgChart1"/>
    <dgm:cxn modelId="{0D0F8FA1-81CB-4069-B6E7-66284618E1E6}" type="presParOf" srcId="{039F63BE-7435-4EDF-AD9E-66E9113651E9}" destId="{654668A8-C7A5-49EC-A3BB-349A9525F7DA}" srcOrd="1" destOrd="0" presId="urn:microsoft.com/office/officeart/2005/8/layout/orgChart1"/>
    <dgm:cxn modelId="{E9DF86DA-A0C8-4B60-97DC-5E6D3D8146AE}" type="presParOf" srcId="{039F63BE-7435-4EDF-AD9E-66E9113651E9}" destId="{B1A261E7-F0E7-486E-9507-72D9B7E4948E}" srcOrd="2" destOrd="0" presId="urn:microsoft.com/office/officeart/2005/8/layout/orgChart1"/>
    <dgm:cxn modelId="{60B8DC63-676F-4D84-8CAF-836BC9E67D23}" type="presParOf" srcId="{B88B935D-3395-4879-A2EF-C8D88C021059}" destId="{BE106106-026D-498A-9379-F63B4F56A2BA}" srcOrd="12" destOrd="0" presId="urn:microsoft.com/office/officeart/2005/8/layout/orgChart1"/>
    <dgm:cxn modelId="{B0473A14-E283-44FB-A8AA-22E988C54695}" type="presParOf" srcId="{B88B935D-3395-4879-A2EF-C8D88C021059}" destId="{0888E725-E10C-45D6-9FDF-F954CC027118}" srcOrd="13" destOrd="0" presId="urn:microsoft.com/office/officeart/2005/8/layout/orgChart1"/>
    <dgm:cxn modelId="{E9A12BDF-32E6-440E-B6F5-2DA435431DA5}" type="presParOf" srcId="{0888E725-E10C-45D6-9FDF-F954CC027118}" destId="{30245984-2D4B-4EB9-B614-8CA836A5B248}" srcOrd="0" destOrd="0" presId="urn:microsoft.com/office/officeart/2005/8/layout/orgChart1"/>
    <dgm:cxn modelId="{99004E91-9B63-411B-AA63-6F323C987933}" type="presParOf" srcId="{30245984-2D4B-4EB9-B614-8CA836A5B248}" destId="{F04D784B-2512-4A7E-8637-8B051DEF9131}" srcOrd="0" destOrd="0" presId="urn:microsoft.com/office/officeart/2005/8/layout/orgChart1"/>
    <dgm:cxn modelId="{C15FD9C2-452C-4A4D-B6B5-4A41F0C722BF}" type="presParOf" srcId="{30245984-2D4B-4EB9-B614-8CA836A5B248}" destId="{5CA89C91-F630-43DC-BB44-0599F70D0A94}" srcOrd="1" destOrd="0" presId="urn:microsoft.com/office/officeart/2005/8/layout/orgChart1"/>
    <dgm:cxn modelId="{06C9C3A2-1F56-4295-9BAA-1F73DA87EE7B}" type="presParOf" srcId="{0888E725-E10C-45D6-9FDF-F954CC027118}" destId="{44B226F3-1CA3-43F4-A472-8519941CA06B}" srcOrd="1" destOrd="0" presId="urn:microsoft.com/office/officeart/2005/8/layout/orgChart1"/>
    <dgm:cxn modelId="{653AD5C3-D78F-42E8-834E-64A9D2BE309E}" type="presParOf" srcId="{0888E725-E10C-45D6-9FDF-F954CC027118}" destId="{88C72793-5EAB-4252-A36E-6034720B4A2B}" srcOrd="2" destOrd="0" presId="urn:microsoft.com/office/officeart/2005/8/layout/orgChart1"/>
    <dgm:cxn modelId="{80C81A88-A5CE-4C2A-8840-7C56D582B7F2}" type="presParOf" srcId="{A8E40DE2-5326-403F-BEE4-97EFA976E5DB}" destId="{63809EFA-853D-416F-A75B-FD19DBAB0AEB}" srcOrd="2" destOrd="0" presId="urn:microsoft.com/office/officeart/2005/8/layout/orgChart1"/>
    <dgm:cxn modelId="{E870EB1B-695C-44F3-ACE6-C8404C12DEBA}" type="presParOf" srcId="{63809EFA-853D-416F-A75B-FD19DBAB0AEB}" destId="{99BDD236-258D-4326-BA31-3CA66BD30031}" srcOrd="0" destOrd="0" presId="urn:microsoft.com/office/officeart/2005/8/layout/orgChart1"/>
    <dgm:cxn modelId="{32671260-63A7-4C66-882C-3BA05D5E1A4E}" type="presParOf" srcId="{63809EFA-853D-416F-A75B-FD19DBAB0AEB}" destId="{66D7E01F-7E3B-409F-AEF1-8EF5FA4D7188}" srcOrd="1" destOrd="0" presId="urn:microsoft.com/office/officeart/2005/8/layout/orgChart1"/>
    <dgm:cxn modelId="{A11C2884-C0FC-4787-BD0E-5B0C51EE9BCB}" type="presParOf" srcId="{66D7E01F-7E3B-409F-AEF1-8EF5FA4D7188}" destId="{285E4BA8-DA72-49FC-AFA1-9D7669CC09A9}" srcOrd="0" destOrd="0" presId="urn:microsoft.com/office/officeart/2005/8/layout/orgChart1"/>
    <dgm:cxn modelId="{A84155B8-7CF6-4CE9-8D07-2852ACBCFF82}" type="presParOf" srcId="{285E4BA8-DA72-49FC-AFA1-9D7669CC09A9}" destId="{89E76878-3243-4EA8-B2EC-420B612B2605}" srcOrd="0" destOrd="0" presId="urn:microsoft.com/office/officeart/2005/8/layout/orgChart1"/>
    <dgm:cxn modelId="{8BF28AED-9555-40B2-A7ED-2CDB91FFC77D}" type="presParOf" srcId="{285E4BA8-DA72-49FC-AFA1-9D7669CC09A9}" destId="{8EF2C1A0-7D4F-4D9D-B085-EDE319D2E423}" srcOrd="1" destOrd="0" presId="urn:microsoft.com/office/officeart/2005/8/layout/orgChart1"/>
    <dgm:cxn modelId="{F5C75775-5671-4502-9D6F-0C235C790794}" type="presParOf" srcId="{66D7E01F-7E3B-409F-AEF1-8EF5FA4D7188}" destId="{A78A08E9-601A-4C1D-8507-6BEE77C389BD}" srcOrd="1" destOrd="0" presId="urn:microsoft.com/office/officeart/2005/8/layout/orgChart1"/>
    <dgm:cxn modelId="{EB4A1F57-45DF-4F62-841B-6585C655A502}" type="presParOf" srcId="{66D7E01F-7E3B-409F-AEF1-8EF5FA4D7188}" destId="{962228F9-4F74-4BC1-B3F0-39F788F21A13}" srcOrd="2" destOrd="0" presId="urn:microsoft.com/office/officeart/2005/8/layout/orgChart1"/>
    <dgm:cxn modelId="{AF0EE923-C725-4666-9DCF-0F488D6A68AC}" type="presParOf" srcId="{63809EFA-853D-416F-A75B-FD19DBAB0AEB}" destId="{72081B22-2E43-4ED8-BBDB-15BFAEEBC8FD}" srcOrd="2" destOrd="0" presId="urn:microsoft.com/office/officeart/2005/8/layout/orgChart1"/>
    <dgm:cxn modelId="{3F0D20EC-45A7-4BB5-8E6C-900A705549FB}" type="presParOf" srcId="{63809EFA-853D-416F-A75B-FD19DBAB0AEB}" destId="{5A9E361E-5C58-4452-8FAF-EFF7C5BA3B12}" srcOrd="3" destOrd="0" presId="urn:microsoft.com/office/officeart/2005/8/layout/orgChart1"/>
    <dgm:cxn modelId="{1C8CFEEB-9D43-4C81-8A5B-26BACA15915E}" type="presParOf" srcId="{5A9E361E-5C58-4452-8FAF-EFF7C5BA3B12}" destId="{28ABA446-E821-4F39-84FB-5A90D14BC159}" srcOrd="0" destOrd="0" presId="urn:microsoft.com/office/officeart/2005/8/layout/orgChart1"/>
    <dgm:cxn modelId="{24C8F38F-E1F2-430F-B2B5-9F85696A9F8A}" type="presParOf" srcId="{28ABA446-E821-4F39-84FB-5A90D14BC159}" destId="{B3C4E249-2351-4A10-AA2C-F6955D25BCB8}" srcOrd="0" destOrd="0" presId="urn:microsoft.com/office/officeart/2005/8/layout/orgChart1"/>
    <dgm:cxn modelId="{C884DA0D-CC3D-4242-B827-647D57D30E8D}" type="presParOf" srcId="{28ABA446-E821-4F39-84FB-5A90D14BC159}" destId="{2970FC25-8417-4DFC-B172-C34684F83C61}" srcOrd="1" destOrd="0" presId="urn:microsoft.com/office/officeart/2005/8/layout/orgChart1"/>
    <dgm:cxn modelId="{18B88C71-ECFA-4F4A-9C76-EB127CB86782}" type="presParOf" srcId="{5A9E361E-5C58-4452-8FAF-EFF7C5BA3B12}" destId="{E0C76BF3-5D30-4D66-AD00-36795935B315}" srcOrd="1" destOrd="0" presId="urn:microsoft.com/office/officeart/2005/8/layout/orgChart1"/>
    <dgm:cxn modelId="{07C8625D-060D-4C2C-AA4E-30CD8926E123}" type="presParOf" srcId="{5A9E361E-5C58-4452-8FAF-EFF7C5BA3B12}" destId="{A73EE76C-F38D-45F9-BD49-B1E334BDE459}" srcOrd="2" destOrd="0" presId="urn:microsoft.com/office/officeart/2005/8/layout/orgChart1"/>
    <dgm:cxn modelId="{4E67A551-A231-43A0-8C3E-38608ECB34D1}" type="presParOf" srcId="{63809EFA-853D-416F-A75B-FD19DBAB0AEB}" destId="{1B287940-A03C-4712-8630-4F4DCB4ED486}" srcOrd="4" destOrd="0" presId="urn:microsoft.com/office/officeart/2005/8/layout/orgChart1"/>
    <dgm:cxn modelId="{F37D8F30-38A0-4D21-99E4-DB13EF3BAFE0}" type="presParOf" srcId="{63809EFA-853D-416F-A75B-FD19DBAB0AEB}" destId="{E2F04BDA-9BB4-43C8-8ECB-67AFA440B7E3}" srcOrd="5" destOrd="0" presId="urn:microsoft.com/office/officeart/2005/8/layout/orgChart1"/>
    <dgm:cxn modelId="{13D7C775-E2FE-45D8-BA8C-ED85C9E8C03B}" type="presParOf" srcId="{E2F04BDA-9BB4-43C8-8ECB-67AFA440B7E3}" destId="{19DBE5D5-F51F-4C65-AA41-DA95671DBBF3}" srcOrd="0" destOrd="0" presId="urn:microsoft.com/office/officeart/2005/8/layout/orgChart1"/>
    <dgm:cxn modelId="{1570B61E-AF7A-4A7A-9722-1794AE735B7C}" type="presParOf" srcId="{19DBE5D5-F51F-4C65-AA41-DA95671DBBF3}" destId="{E6E6BF7F-56F5-4B87-8BAE-8B2D5C916F56}" srcOrd="0" destOrd="0" presId="urn:microsoft.com/office/officeart/2005/8/layout/orgChart1"/>
    <dgm:cxn modelId="{BE0402D5-CC5D-44B1-B6AC-320D8A9ADC46}" type="presParOf" srcId="{19DBE5D5-F51F-4C65-AA41-DA95671DBBF3}" destId="{3926BAE5-A879-4DF9-B07B-1FA82037FAEE}" srcOrd="1" destOrd="0" presId="urn:microsoft.com/office/officeart/2005/8/layout/orgChart1"/>
    <dgm:cxn modelId="{7D32CEA2-43B2-4112-A682-B79BB2D8BDC1}" type="presParOf" srcId="{E2F04BDA-9BB4-43C8-8ECB-67AFA440B7E3}" destId="{7298E17D-3122-454A-8B3C-238EC73D9337}" srcOrd="1" destOrd="0" presId="urn:microsoft.com/office/officeart/2005/8/layout/orgChart1"/>
    <dgm:cxn modelId="{E293734B-E13F-422D-9097-E8F940D02CBD}" type="presParOf" srcId="{E2F04BDA-9BB4-43C8-8ECB-67AFA440B7E3}" destId="{34A4E17D-7D76-4904-951C-1D80B6FA971E}" srcOrd="2" destOrd="0" presId="urn:microsoft.com/office/officeart/2005/8/layout/orgChart1"/>
    <dgm:cxn modelId="{A8F4331D-1D91-40E0-84BF-8651A968B94A}" type="presParOf" srcId="{63809EFA-853D-416F-A75B-FD19DBAB0AEB}" destId="{9419E69F-A1BB-472C-914B-73EBDD23F8AD}" srcOrd="6" destOrd="0" presId="urn:microsoft.com/office/officeart/2005/8/layout/orgChart1"/>
    <dgm:cxn modelId="{0DEACA65-AC9B-45EE-A7D6-5B09F9F3DF56}" type="presParOf" srcId="{63809EFA-853D-416F-A75B-FD19DBAB0AEB}" destId="{F214BF10-6B2A-417F-BF9F-0A2D1CC28182}" srcOrd="7" destOrd="0" presId="urn:microsoft.com/office/officeart/2005/8/layout/orgChart1"/>
    <dgm:cxn modelId="{487996CE-5827-49F2-9639-441F502A7728}" type="presParOf" srcId="{F214BF10-6B2A-417F-BF9F-0A2D1CC28182}" destId="{C1ED6C14-D11E-4C54-A432-5B4B04C43830}" srcOrd="0" destOrd="0" presId="urn:microsoft.com/office/officeart/2005/8/layout/orgChart1"/>
    <dgm:cxn modelId="{109D511B-0AD8-459B-9822-93924C9B4542}" type="presParOf" srcId="{C1ED6C14-D11E-4C54-A432-5B4B04C43830}" destId="{F1F17996-28F6-4A95-BA2B-647FFD5DA6B9}" srcOrd="0" destOrd="0" presId="urn:microsoft.com/office/officeart/2005/8/layout/orgChart1"/>
    <dgm:cxn modelId="{C5D9C793-26FB-42F1-BAED-2D9D03C1DAAF}" type="presParOf" srcId="{C1ED6C14-D11E-4C54-A432-5B4B04C43830}" destId="{55E206AB-D983-44B2-AB1C-9E8CD215723E}" srcOrd="1" destOrd="0" presId="urn:microsoft.com/office/officeart/2005/8/layout/orgChart1"/>
    <dgm:cxn modelId="{CDE90BD6-5B6B-4721-AA00-ADCFAFF47009}" type="presParOf" srcId="{F214BF10-6B2A-417F-BF9F-0A2D1CC28182}" destId="{758FCEE6-0BD4-49FE-94DA-14BB2C6E52A8}" srcOrd="1" destOrd="0" presId="urn:microsoft.com/office/officeart/2005/8/layout/orgChart1"/>
    <dgm:cxn modelId="{BE28F5D0-F9D6-441F-B893-F5725CE44DF9}" type="presParOf" srcId="{F214BF10-6B2A-417F-BF9F-0A2D1CC28182}" destId="{1186CEAC-E227-42CC-A044-90933A35F65C}" srcOrd="2" destOrd="0" presId="urn:microsoft.com/office/officeart/2005/8/layout/orgChart1"/>
    <dgm:cxn modelId="{7AD14BD8-6A64-461F-9F0A-525FF0209D3E}" type="presParOf" srcId="{63809EFA-853D-416F-A75B-FD19DBAB0AEB}" destId="{50F7540E-5799-46C8-A541-AADF5A67E688}" srcOrd="8" destOrd="0" presId="urn:microsoft.com/office/officeart/2005/8/layout/orgChart1"/>
    <dgm:cxn modelId="{D3E7277D-57EC-432D-B18B-3950BEF78396}" type="presParOf" srcId="{63809EFA-853D-416F-A75B-FD19DBAB0AEB}" destId="{C4E3C914-A218-46C7-AD99-BC9CBD9AEC3F}" srcOrd="9" destOrd="0" presId="urn:microsoft.com/office/officeart/2005/8/layout/orgChart1"/>
    <dgm:cxn modelId="{6D9086C8-6465-4752-AF91-2F81A774A520}" type="presParOf" srcId="{C4E3C914-A218-46C7-AD99-BC9CBD9AEC3F}" destId="{B529F0D4-1884-4878-ACF2-D064F910FDE0}" srcOrd="0" destOrd="0" presId="urn:microsoft.com/office/officeart/2005/8/layout/orgChart1"/>
    <dgm:cxn modelId="{369666EE-4F7D-49E5-94EC-8D99B3EE8E99}" type="presParOf" srcId="{B529F0D4-1884-4878-ACF2-D064F910FDE0}" destId="{D4F15DBF-FC92-4786-B7BD-7EC1AACD4913}" srcOrd="0" destOrd="0" presId="urn:microsoft.com/office/officeart/2005/8/layout/orgChart1"/>
    <dgm:cxn modelId="{C2CE0912-1FA0-4A61-BA01-88203AB0CCA8}" type="presParOf" srcId="{B529F0D4-1884-4878-ACF2-D064F910FDE0}" destId="{DC2882F5-F906-43C2-B0C4-33BF903A91E7}" srcOrd="1" destOrd="0" presId="urn:microsoft.com/office/officeart/2005/8/layout/orgChart1"/>
    <dgm:cxn modelId="{3F2467C9-E26F-4029-BE24-452D8B475278}" type="presParOf" srcId="{C4E3C914-A218-46C7-AD99-BC9CBD9AEC3F}" destId="{BE5CA822-C365-4B3D-A8FD-4FF3192C3D09}" srcOrd="1" destOrd="0" presId="urn:microsoft.com/office/officeart/2005/8/layout/orgChart1"/>
    <dgm:cxn modelId="{2B9E49C9-1E97-4377-BB7C-0F3B5EC87D65}" type="presParOf" srcId="{C4E3C914-A218-46C7-AD99-BC9CBD9AEC3F}" destId="{E1C6A41E-5F45-4440-827E-2D688040210E}" srcOrd="2" destOrd="0" presId="urn:microsoft.com/office/officeart/2005/8/layout/orgChart1"/>
    <dgm:cxn modelId="{B9937BF4-CDE0-4075-B350-DF62D293CE1C}" type="presParOf" srcId="{63809EFA-853D-416F-A75B-FD19DBAB0AEB}" destId="{9D9967A5-A04E-4382-8151-CB5CC67D8FFF}" srcOrd="10" destOrd="0" presId="urn:microsoft.com/office/officeart/2005/8/layout/orgChart1"/>
    <dgm:cxn modelId="{CE1072C7-387C-40A2-989B-3F8EB7B3338A}" type="presParOf" srcId="{63809EFA-853D-416F-A75B-FD19DBAB0AEB}" destId="{7D108502-E822-4AD7-88F3-A2611DB403D5}" srcOrd="11" destOrd="0" presId="urn:microsoft.com/office/officeart/2005/8/layout/orgChart1"/>
    <dgm:cxn modelId="{B6E0A53C-04AF-4BF3-A7C8-380D62FA0712}" type="presParOf" srcId="{7D108502-E822-4AD7-88F3-A2611DB403D5}" destId="{DB13E20E-7C95-4D75-A1FC-F5D657153B71}" srcOrd="0" destOrd="0" presId="urn:microsoft.com/office/officeart/2005/8/layout/orgChart1"/>
    <dgm:cxn modelId="{C3A7829A-75A3-443B-8BA6-E9024604B186}" type="presParOf" srcId="{DB13E20E-7C95-4D75-A1FC-F5D657153B71}" destId="{32F277E3-1227-46DA-BC8F-1FAAD1A6C876}" srcOrd="0" destOrd="0" presId="urn:microsoft.com/office/officeart/2005/8/layout/orgChart1"/>
    <dgm:cxn modelId="{2C646F47-D65F-4CAC-9738-84FFF4E87128}" type="presParOf" srcId="{DB13E20E-7C95-4D75-A1FC-F5D657153B71}" destId="{EA77064F-6BD5-42D2-AE6A-65EB77AEA3B5}" srcOrd="1" destOrd="0" presId="urn:microsoft.com/office/officeart/2005/8/layout/orgChart1"/>
    <dgm:cxn modelId="{9C7276BB-329D-429A-8B59-ECB8A1F599C5}" type="presParOf" srcId="{7D108502-E822-4AD7-88F3-A2611DB403D5}" destId="{ED1F0655-EF37-45D0-A821-C90B70CFA631}" srcOrd="1" destOrd="0" presId="urn:microsoft.com/office/officeart/2005/8/layout/orgChart1"/>
    <dgm:cxn modelId="{80965FDB-B888-403C-BD7D-7F36080F39B0}" type="presParOf" srcId="{7D108502-E822-4AD7-88F3-A2611DB403D5}" destId="{73C72FF0-57D0-48A1-BD54-17DD0DED5A35}" srcOrd="2" destOrd="0" presId="urn:microsoft.com/office/officeart/2005/8/layout/orgChart1"/>
    <dgm:cxn modelId="{47027E3B-A7AB-4683-9583-C12E900FAFF6}" type="presParOf" srcId="{63809EFA-853D-416F-A75B-FD19DBAB0AEB}" destId="{FF743356-76A2-4EB8-B8A0-290284AE60D4}" srcOrd="12" destOrd="0" presId="urn:microsoft.com/office/officeart/2005/8/layout/orgChart1"/>
    <dgm:cxn modelId="{78244082-C831-44FF-BCD2-501B52FA7B0C}" type="presParOf" srcId="{63809EFA-853D-416F-A75B-FD19DBAB0AEB}" destId="{E750F375-D708-4AD6-A9D7-A9B084A4AD5E}" srcOrd="13" destOrd="0" presId="urn:microsoft.com/office/officeart/2005/8/layout/orgChart1"/>
    <dgm:cxn modelId="{7C83FF99-B327-44B2-B768-1960F3B6EBF0}" type="presParOf" srcId="{E750F375-D708-4AD6-A9D7-A9B084A4AD5E}" destId="{9D56BFC3-B2DD-4518-919C-DEDE6D0CF97B}" srcOrd="0" destOrd="0" presId="urn:microsoft.com/office/officeart/2005/8/layout/orgChart1"/>
    <dgm:cxn modelId="{69663D77-EF6A-4979-B635-F314B49D4C0E}" type="presParOf" srcId="{9D56BFC3-B2DD-4518-919C-DEDE6D0CF97B}" destId="{FE9F92EC-F683-47AF-A15C-2AA359A8F5E5}" srcOrd="0" destOrd="0" presId="urn:microsoft.com/office/officeart/2005/8/layout/orgChart1"/>
    <dgm:cxn modelId="{BDCF367B-C6AA-49C3-AEF8-F7E43FFD7099}" type="presParOf" srcId="{9D56BFC3-B2DD-4518-919C-DEDE6D0CF97B}" destId="{A320FB9A-D6A8-4296-80F5-9DE1A281BB92}" srcOrd="1" destOrd="0" presId="urn:microsoft.com/office/officeart/2005/8/layout/orgChart1"/>
    <dgm:cxn modelId="{67EFC10B-0AC8-488C-8DCD-C29D845C7C80}" type="presParOf" srcId="{E750F375-D708-4AD6-A9D7-A9B084A4AD5E}" destId="{BCA69961-CADE-4E4C-BEC3-C1E9F5A1BD50}" srcOrd="1" destOrd="0" presId="urn:microsoft.com/office/officeart/2005/8/layout/orgChart1"/>
    <dgm:cxn modelId="{61B72FF5-01DE-49B1-9D62-490FB8BB5DC4}" type="presParOf" srcId="{E750F375-D708-4AD6-A9D7-A9B084A4AD5E}" destId="{904A2DD7-2175-42F8-ADAD-0F99DBADC0F2}" srcOrd="2" destOrd="0" presId="urn:microsoft.com/office/officeart/2005/8/layout/orgChart1"/>
    <dgm:cxn modelId="{47976066-76D7-4782-B299-BAE075DEBA34}" type="presParOf" srcId="{63809EFA-853D-416F-A75B-FD19DBAB0AEB}" destId="{BC6C18CD-EE6A-4D45-BED9-83473F70CA4D}" srcOrd="14" destOrd="0" presId="urn:microsoft.com/office/officeart/2005/8/layout/orgChart1"/>
    <dgm:cxn modelId="{492C9F3C-7227-478B-A6F0-F38C7C8062B7}" type="presParOf" srcId="{63809EFA-853D-416F-A75B-FD19DBAB0AEB}" destId="{D3B3B95D-47CE-4B21-A539-939538495BE4}" srcOrd="15" destOrd="0" presId="urn:microsoft.com/office/officeart/2005/8/layout/orgChart1"/>
    <dgm:cxn modelId="{BAE168D0-0C0C-4570-AEE1-BD774F3FE7B2}" type="presParOf" srcId="{D3B3B95D-47CE-4B21-A539-939538495BE4}" destId="{7C4C0720-58C1-42C0-8E24-5A9D2C4B0527}" srcOrd="0" destOrd="0" presId="urn:microsoft.com/office/officeart/2005/8/layout/orgChart1"/>
    <dgm:cxn modelId="{5114D1AA-BEE0-40FC-A7B8-C885CA2C36D3}" type="presParOf" srcId="{7C4C0720-58C1-42C0-8E24-5A9D2C4B0527}" destId="{C0CFEC84-02E8-47C6-97CD-367947DC58DF}" srcOrd="0" destOrd="0" presId="urn:microsoft.com/office/officeart/2005/8/layout/orgChart1"/>
    <dgm:cxn modelId="{2157AA0F-4F87-42C8-B1AC-C712C727BE2F}" type="presParOf" srcId="{7C4C0720-58C1-42C0-8E24-5A9D2C4B0527}" destId="{CC808B62-12B9-46B8-A059-1750E487A390}" srcOrd="1" destOrd="0" presId="urn:microsoft.com/office/officeart/2005/8/layout/orgChart1"/>
    <dgm:cxn modelId="{D12ADE10-CF84-4A37-8870-945551EA0624}" type="presParOf" srcId="{D3B3B95D-47CE-4B21-A539-939538495BE4}" destId="{E02FBA9A-AD73-4279-B94A-F8209521901B}" srcOrd="1" destOrd="0" presId="urn:microsoft.com/office/officeart/2005/8/layout/orgChart1"/>
    <dgm:cxn modelId="{ABCCD726-0D94-4317-B761-099CE4CE8276}" type="presParOf" srcId="{D3B3B95D-47CE-4B21-A539-939538495BE4}" destId="{3F060055-4994-4D32-9260-6D1452B97DB5}" srcOrd="2" destOrd="0" presId="urn:microsoft.com/office/officeart/2005/8/layout/orgChart1"/>
    <dgm:cxn modelId="{77A4643A-D2C7-42C5-B094-DCDBC0CCF6C5}" type="presParOf" srcId="{63809EFA-853D-416F-A75B-FD19DBAB0AEB}" destId="{63C15FE8-AA4C-417C-A831-3696755BF044}" srcOrd="16" destOrd="0" presId="urn:microsoft.com/office/officeart/2005/8/layout/orgChart1"/>
    <dgm:cxn modelId="{4A1E7D60-78B9-4B10-AD05-C4E1B4C96D3A}" type="presParOf" srcId="{63809EFA-853D-416F-A75B-FD19DBAB0AEB}" destId="{5F686DF7-3F7A-4C9F-9FD7-948E2A6A6E27}" srcOrd="17" destOrd="0" presId="urn:microsoft.com/office/officeart/2005/8/layout/orgChart1"/>
    <dgm:cxn modelId="{B795324D-D992-42BF-BDB4-819185225573}" type="presParOf" srcId="{5F686DF7-3F7A-4C9F-9FD7-948E2A6A6E27}" destId="{4444F6E2-2009-4EF5-B03E-5E2B2A6D617D}" srcOrd="0" destOrd="0" presId="urn:microsoft.com/office/officeart/2005/8/layout/orgChart1"/>
    <dgm:cxn modelId="{AF419C61-1636-499E-891B-C7CAAE9DD8DF}" type="presParOf" srcId="{4444F6E2-2009-4EF5-B03E-5E2B2A6D617D}" destId="{92DDEAA6-ADB8-46AA-A832-A2809D9C52FD}" srcOrd="0" destOrd="0" presId="urn:microsoft.com/office/officeart/2005/8/layout/orgChart1"/>
    <dgm:cxn modelId="{0D56F7DA-435F-433D-B581-3F06367A8CEB}" type="presParOf" srcId="{4444F6E2-2009-4EF5-B03E-5E2B2A6D617D}" destId="{7F1C6FDE-DF20-4570-A340-B1C506E16D13}" srcOrd="1" destOrd="0" presId="urn:microsoft.com/office/officeart/2005/8/layout/orgChart1"/>
    <dgm:cxn modelId="{6426E998-60D6-486E-88E5-C50E85AA2AD4}" type="presParOf" srcId="{5F686DF7-3F7A-4C9F-9FD7-948E2A6A6E27}" destId="{0A31FFB7-DF54-4D30-8674-6A9528BDE51A}" srcOrd="1" destOrd="0" presId="urn:microsoft.com/office/officeart/2005/8/layout/orgChart1"/>
    <dgm:cxn modelId="{85717AF3-83EE-4E83-AA7E-307DEAC7B215}" type="presParOf" srcId="{5F686DF7-3F7A-4C9F-9FD7-948E2A6A6E27}" destId="{94E2C50C-8752-494C-95C5-8BFE56D05F05}" srcOrd="2" destOrd="0" presId="urn:microsoft.com/office/officeart/2005/8/layout/orgChart1"/>
    <dgm:cxn modelId="{5831BFD2-1D0F-4B03-90DA-1EDE23457F48}" type="presParOf" srcId="{63809EFA-853D-416F-A75B-FD19DBAB0AEB}" destId="{61D607BD-8430-4E4B-AA7B-2047FF4DCC88}" srcOrd="18" destOrd="0" presId="urn:microsoft.com/office/officeart/2005/8/layout/orgChart1"/>
    <dgm:cxn modelId="{99958D75-6166-4BB3-8348-82ECA567352C}" type="presParOf" srcId="{63809EFA-853D-416F-A75B-FD19DBAB0AEB}" destId="{AA42839A-2E33-40A7-A3DB-3B1392A9EBA0}" srcOrd="19" destOrd="0" presId="urn:microsoft.com/office/officeart/2005/8/layout/orgChart1"/>
    <dgm:cxn modelId="{93A88923-A5A7-4D92-8A9A-C815E5E0B8E6}" type="presParOf" srcId="{AA42839A-2E33-40A7-A3DB-3B1392A9EBA0}" destId="{74D046CA-4AF4-427E-A759-96B85C4EEE7E}" srcOrd="0" destOrd="0" presId="urn:microsoft.com/office/officeart/2005/8/layout/orgChart1"/>
    <dgm:cxn modelId="{1E55CB4B-2425-43F8-AAD7-B5F0976A6188}" type="presParOf" srcId="{74D046CA-4AF4-427E-A759-96B85C4EEE7E}" destId="{79795CE4-A1DB-4059-8CC6-8DE538A9E272}" srcOrd="0" destOrd="0" presId="urn:microsoft.com/office/officeart/2005/8/layout/orgChart1"/>
    <dgm:cxn modelId="{3297CD29-731B-42C4-BB3D-CCF9AC741A79}" type="presParOf" srcId="{74D046CA-4AF4-427E-A759-96B85C4EEE7E}" destId="{4A436A5C-BDA7-4776-A04D-225342D01C0A}" srcOrd="1" destOrd="0" presId="urn:microsoft.com/office/officeart/2005/8/layout/orgChart1"/>
    <dgm:cxn modelId="{96E3E0C1-DB8D-4C31-964B-1394C5D1AB25}" type="presParOf" srcId="{AA42839A-2E33-40A7-A3DB-3B1392A9EBA0}" destId="{078ACE97-F9F2-49BE-8AED-26F396708F76}" srcOrd="1" destOrd="0" presId="urn:microsoft.com/office/officeart/2005/8/layout/orgChart1"/>
    <dgm:cxn modelId="{10DEC9AA-E2C1-4F42-8279-177F19F32842}" type="presParOf" srcId="{AA42839A-2E33-40A7-A3DB-3B1392A9EBA0}" destId="{3D9FBC88-34E8-4CED-BC5B-3DF4CCA0B97C}" srcOrd="2" destOrd="0" presId="urn:microsoft.com/office/officeart/2005/8/layout/orgChart1"/>
    <dgm:cxn modelId="{0E032EDB-D396-4471-B8D2-53F849440B57}" type="presParOf" srcId="{63809EFA-853D-416F-A75B-FD19DBAB0AEB}" destId="{8382D763-4AF3-4EC6-8213-28E5480BFB82}" srcOrd="20" destOrd="0" presId="urn:microsoft.com/office/officeart/2005/8/layout/orgChart1"/>
    <dgm:cxn modelId="{B95535A8-E457-4936-A8C0-36AECDB91274}" type="presParOf" srcId="{63809EFA-853D-416F-A75B-FD19DBAB0AEB}" destId="{DEFFEF97-A686-48FC-B9E1-99E4A65CD82E}" srcOrd="21" destOrd="0" presId="urn:microsoft.com/office/officeart/2005/8/layout/orgChart1"/>
    <dgm:cxn modelId="{067DBF59-E0D2-4F25-BCDE-4D95E6C2A0EF}" type="presParOf" srcId="{DEFFEF97-A686-48FC-B9E1-99E4A65CD82E}" destId="{1E8B0549-1ACA-4058-88B1-73188E714126}" srcOrd="0" destOrd="0" presId="urn:microsoft.com/office/officeart/2005/8/layout/orgChart1"/>
    <dgm:cxn modelId="{DB425CC5-2239-4CD8-90FB-28A0FDEB356C}" type="presParOf" srcId="{1E8B0549-1ACA-4058-88B1-73188E714126}" destId="{EEEEE484-4ADD-4C52-A473-268E72397ECE}" srcOrd="0" destOrd="0" presId="urn:microsoft.com/office/officeart/2005/8/layout/orgChart1"/>
    <dgm:cxn modelId="{CF7477C3-88A1-4193-9302-494BB38FF8CA}" type="presParOf" srcId="{1E8B0549-1ACA-4058-88B1-73188E714126}" destId="{C3C5C2DB-423C-416D-AB2E-F9315A179495}" srcOrd="1" destOrd="0" presId="urn:microsoft.com/office/officeart/2005/8/layout/orgChart1"/>
    <dgm:cxn modelId="{4BAE7811-451D-4252-A92F-B2E03B35AC3E}" type="presParOf" srcId="{DEFFEF97-A686-48FC-B9E1-99E4A65CD82E}" destId="{D664689E-2C8E-4105-9175-FBC87C2AA2D4}" srcOrd="1" destOrd="0" presId="urn:microsoft.com/office/officeart/2005/8/layout/orgChart1"/>
    <dgm:cxn modelId="{362391C7-BE3B-4497-B403-DB5E52F58D01}" type="presParOf" srcId="{DEFFEF97-A686-48FC-B9E1-99E4A65CD82E}" destId="{8DF9E8DC-9B6C-4A76-A5BF-7CA49BCAEA7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82D763-4AF3-4EC6-8213-28E5480BFB82}">
      <dsp:nvSpPr>
        <dsp:cNvPr id="0" name=""/>
        <dsp:cNvSpPr/>
      </dsp:nvSpPr>
      <dsp:spPr>
        <a:xfrm>
          <a:off x="4680273" y="741401"/>
          <a:ext cx="3745829" cy="23817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81796"/>
              </a:lnTo>
              <a:lnTo>
                <a:pt x="3745829" y="2381796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D607BD-8430-4E4B-AA7B-2047FF4DCC88}">
      <dsp:nvSpPr>
        <dsp:cNvPr id="0" name=""/>
        <dsp:cNvSpPr/>
      </dsp:nvSpPr>
      <dsp:spPr>
        <a:xfrm>
          <a:off x="4680273" y="741401"/>
          <a:ext cx="2895500" cy="23817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81796"/>
              </a:lnTo>
              <a:lnTo>
                <a:pt x="2895500" y="2381796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C15FE8-AA4C-417C-A831-3696755BF044}">
      <dsp:nvSpPr>
        <dsp:cNvPr id="0" name=""/>
        <dsp:cNvSpPr/>
      </dsp:nvSpPr>
      <dsp:spPr>
        <a:xfrm>
          <a:off x="4680273" y="741401"/>
          <a:ext cx="2057299" cy="23817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81796"/>
              </a:lnTo>
              <a:lnTo>
                <a:pt x="2057299" y="2381796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6C18CD-EE6A-4D45-BED9-83473F70CA4D}">
      <dsp:nvSpPr>
        <dsp:cNvPr id="0" name=""/>
        <dsp:cNvSpPr/>
      </dsp:nvSpPr>
      <dsp:spPr>
        <a:xfrm>
          <a:off x="4680273" y="741401"/>
          <a:ext cx="1142902" cy="23817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81796"/>
              </a:lnTo>
              <a:lnTo>
                <a:pt x="1142902" y="2381796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743356-76A2-4EB8-B8A0-290284AE60D4}">
      <dsp:nvSpPr>
        <dsp:cNvPr id="0" name=""/>
        <dsp:cNvSpPr/>
      </dsp:nvSpPr>
      <dsp:spPr>
        <a:xfrm>
          <a:off x="4363240" y="741401"/>
          <a:ext cx="317032" cy="2394132"/>
        </a:xfrm>
        <a:custGeom>
          <a:avLst/>
          <a:gdLst/>
          <a:ahLst/>
          <a:cxnLst/>
          <a:rect l="0" t="0" r="0" b="0"/>
          <a:pathLst>
            <a:path>
              <a:moveTo>
                <a:pt x="317032" y="0"/>
              </a:moveTo>
              <a:lnTo>
                <a:pt x="317032" y="2394132"/>
              </a:lnTo>
              <a:lnTo>
                <a:pt x="0" y="2394132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9967A5-A04E-4382-8151-CB5CC67D8FFF}">
      <dsp:nvSpPr>
        <dsp:cNvPr id="0" name=""/>
        <dsp:cNvSpPr/>
      </dsp:nvSpPr>
      <dsp:spPr>
        <a:xfrm>
          <a:off x="4680273" y="741401"/>
          <a:ext cx="240642" cy="23817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81796"/>
              </a:lnTo>
              <a:lnTo>
                <a:pt x="240642" y="2381796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F7540E-5799-46C8-A541-AADF5A67E688}">
      <dsp:nvSpPr>
        <dsp:cNvPr id="0" name=""/>
        <dsp:cNvSpPr/>
      </dsp:nvSpPr>
      <dsp:spPr>
        <a:xfrm>
          <a:off x="3447387" y="741401"/>
          <a:ext cx="1232885" cy="2394132"/>
        </a:xfrm>
        <a:custGeom>
          <a:avLst/>
          <a:gdLst/>
          <a:ahLst/>
          <a:cxnLst/>
          <a:rect l="0" t="0" r="0" b="0"/>
          <a:pathLst>
            <a:path>
              <a:moveTo>
                <a:pt x="1232885" y="0"/>
              </a:moveTo>
              <a:lnTo>
                <a:pt x="1232885" y="2394132"/>
              </a:lnTo>
              <a:lnTo>
                <a:pt x="0" y="2394132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19E69F-A1BB-472C-914B-73EBDD23F8AD}">
      <dsp:nvSpPr>
        <dsp:cNvPr id="0" name=""/>
        <dsp:cNvSpPr/>
      </dsp:nvSpPr>
      <dsp:spPr>
        <a:xfrm>
          <a:off x="2603034" y="741401"/>
          <a:ext cx="2077238" cy="2394132"/>
        </a:xfrm>
        <a:custGeom>
          <a:avLst/>
          <a:gdLst/>
          <a:ahLst/>
          <a:cxnLst/>
          <a:rect l="0" t="0" r="0" b="0"/>
          <a:pathLst>
            <a:path>
              <a:moveTo>
                <a:pt x="2077238" y="0"/>
              </a:moveTo>
              <a:lnTo>
                <a:pt x="2077238" y="2394132"/>
              </a:lnTo>
              <a:lnTo>
                <a:pt x="0" y="2394132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287940-A03C-4712-8630-4F4DCB4ED486}">
      <dsp:nvSpPr>
        <dsp:cNvPr id="0" name=""/>
        <dsp:cNvSpPr/>
      </dsp:nvSpPr>
      <dsp:spPr>
        <a:xfrm>
          <a:off x="1807875" y="741401"/>
          <a:ext cx="2872397" cy="2394132"/>
        </a:xfrm>
        <a:custGeom>
          <a:avLst/>
          <a:gdLst/>
          <a:ahLst/>
          <a:cxnLst/>
          <a:rect l="0" t="0" r="0" b="0"/>
          <a:pathLst>
            <a:path>
              <a:moveTo>
                <a:pt x="2872397" y="0"/>
              </a:moveTo>
              <a:lnTo>
                <a:pt x="2872397" y="2394132"/>
              </a:lnTo>
              <a:lnTo>
                <a:pt x="0" y="2394132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081B22-2E43-4ED8-BBDB-15BFAEEBC8FD}">
      <dsp:nvSpPr>
        <dsp:cNvPr id="0" name=""/>
        <dsp:cNvSpPr/>
      </dsp:nvSpPr>
      <dsp:spPr>
        <a:xfrm>
          <a:off x="1012726" y="741401"/>
          <a:ext cx="3667546" cy="2394132"/>
        </a:xfrm>
        <a:custGeom>
          <a:avLst/>
          <a:gdLst/>
          <a:ahLst/>
          <a:cxnLst/>
          <a:rect l="0" t="0" r="0" b="0"/>
          <a:pathLst>
            <a:path>
              <a:moveTo>
                <a:pt x="3667546" y="0"/>
              </a:moveTo>
              <a:lnTo>
                <a:pt x="3667546" y="2394132"/>
              </a:lnTo>
              <a:lnTo>
                <a:pt x="0" y="2394132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BDD236-258D-4326-BA31-3CA66BD30031}">
      <dsp:nvSpPr>
        <dsp:cNvPr id="0" name=""/>
        <dsp:cNvSpPr/>
      </dsp:nvSpPr>
      <dsp:spPr>
        <a:xfrm>
          <a:off x="4680273" y="741401"/>
          <a:ext cx="1080286" cy="13390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80286" y="1339078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106106-026D-498A-9379-F63B4F56A2BA}">
      <dsp:nvSpPr>
        <dsp:cNvPr id="0" name=""/>
        <dsp:cNvSpPr/>
      </dsp:nvSpPr>
      <dsp:spPr>
        <a:xfrm>
          <a:off x="4680273" y="741401"/>
          <a:ext cx="3614524" cy="41644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67023"/>
              </a:lnTo>
              <a:lnTo>
                <a:pt x="3614524" y="4067023"/>
              </a:lnTo>
              <a:lnTo>
                <a:pt x="3614524" y="4164447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42EE87-F98C-426F-8C23-4CDE325A04FA}">
      <dsp:nvSpPr>
        <dsp:cNvPr id="0" name=""/>
        <dsp:cNvSpPr/>
      </dsp:nvSpPr>
      <dsp:spPr>
        <a:xfrm>
          <a:off x="4680273" y="741401"/>
          <a:ext cx="2426036" cy="42604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63051"/>
              </a:lnTo>
              <a:lnTo>
                <a:pt x="2426036" y="4163051"/>
              </a:lnTo>
              <a:lnTo>
                <a:pt x="2426036" y="4260475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A2969F-41E0-4204-8799-66BB5D5CCC85}">
      <dsp:nvSpPr>
        <dsp:cNvPr id="0" name=""/>
        <dsp:cNvSpPr/>
      </dsp:nvSpPr>
      <dsp:spPr>
        <a:xfrm>
          <a:off x="4680273" y="741401"/>
          <a:ext cx="1210932" cy="38062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8808"/>
              </a:lnTo>
              <a:lnTo>
                <a:pt x="1210932" y="3708808"/>
              </a:lnTo>
              <a:lnTo>
                <a:pt x="1210932" y="3806232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102356-8DF5-41FA-B14A-CBB9AD6F0BB4}">
      <dsp:nvSpPr>
        <dsp:cNvPr id="0" name=""/>
        <dsp:cNvSpPr/>
      </dsp:nvSpPr>
      <dsp:spPr>
        <a:xfrm>
          <a:off x="4634553" y="741401"/>
          <a:ext cx="91440" cy="37847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87295"/>
              </a:lnTo>
              <a:lnTo>
                <a:pt x="74075" y="3687295"/>
              </a:lnTo>
              <a:lnTo>
                <a:pt x="74075" y="3784720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D9D255-1D44-44B5-A83F-5C801019E7BD}">
      <dsp:nvSpPr>
        <dsp:cNvPr id="0" name=""/>
        <dsp:cNvSpPr/>
      </dsp:nvSpPr>
      <dsp:spPr>
        <a:xfrm>
          <a:off x="3490564" y="741401"/>
          <a:ext cx="1189708" cy="4037141"/>
        </a:xfrm>
        <a:custGeom>
          <a:avLst/>
          <a:gdLst/>
          <a:ahLst/>
          <a:cxnLst/>
          <a:rect l="0" t="0" r="0" b="0"/>
          <a:pathLst>
            <a:path>
              <a:moveTo>
                <a:pt x="1189708" y="0"/>
              </a:moveTo>
              <a:lnTo>
                <a:pt x="1189708" y="3939717"/>
              </a:lnTo>
              <a:lnTo>
                <a:pt x="0" y="3939717"/>
              </a:lnTo>
              <a:lnTo>
                <a:pt x="0" y="4037141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47CC38-9093-4FA3-9518-6110B86B542C}">
      <dsp:nvSpPr>
        <dsp:cNvPr id="0" name=""/>
        <dsp:cNvSpPr/>
      </dsp:nvSpPr>
      <dsp:spPr>
        <a:xfrm>
          <a:off x="2317989" y="741401"/>
          <a:ext cx="2362283" cy="4022597"/>
        </a:xfrm>
        <a:custGeom>
          <a:avLst/>
          <a:gdLst/>
          <a:ahLst/>
          <a:cxnLst/>
          <a:rect l="0" t="0" r="0" b="0"/>
          <a:pathLst>
            <a:path>
              <a:moveTo>
                <a:pt x="2362283" y="0"/>
              </a:moveTo>
              <a:lnTo>
                <a:pt x="2362283" y="3925173"/>
              </a:lnTo>
              <a:lnTo>
                <a:pt x="0" y="3925173"/>
              </a:lnTo>
              <a:lnTo>
                <a:pt x="0" y="4022597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8CB95B-194E-431D-9B86-773884F4DC0B}">
      <dsp:nvSpPr>
        <dsp:cNvPr id="0" name=""/>
        <dsp:cNvSpPr/>
      </dsp:nvSpPr>
      <dsp:spPr>
        <a:xfrm>
          <a:off x="1030754" y="741401"/>
          <a:ext cx="3649518" cy="4056051"/>
        </a:xfrm>
        <a:custGeom>
          <a:avLst/>
          <a:gdLst/>
          <a:ahLst/>
          <a:cxnLst/>
          <a:rect l="0" t="0" r="0" b="0"/>
          <a:pathLst>
            <a:path>
              <a:moveTo>
                <a:pt x="3649518" y="0"/>
              </a:moveTo>
              <a:lnTo>
                <a:pt x="3649518" y="3958627"/>
              </a:lnTo>
              <a:lnTo>
                <a:pt x="0" y="3958627"/>
              </a:lnTo>
              <a:lnTo>
                <a:pt x="0" y="4056051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1FC238-7831-405B-9E80-6488F4CCA580}">
      <dsp:nvSpPr>
        <dsp:cNvPr id="0" name=""/>
        <dsp:cNvSpPr/>
      </dsp:nvSpPr>
      <dsp:spPr>
        <a:xfrm>
          <a:off x="3319998" y="893800"/>
          <a:ext cx="2729717" cy="6012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  <a:latin typeface="Arial Black" pitchFamily="34" charset="0"/>
            </a:rPr>
            <a:t>Deputy Fire Brigade Chief</a:t>
          </a:r>
          <a:endParaRPr lang="en-US" sz="2000" kern="1200" dirty="0">
            <a:solidFill>
              <a:schemeClr val="tx1"/>
            </a:solidFill>
            <a:latin typeface="Arial Black" pitchFamily="34" charset="0"/>
          </a:endParaRPr>
        </a:p>
      </dsp:txBody>
      <dsp:txXfrm>
        <a:off x="3319998" y="893800"/>
        <a:ext cx="2729717" cy="601219"/>
      </dsp:txXfrm>
    </dsp:sp>
    <dsp:sp modelId="{73604E16-9E54-4475-9AE8-3F15BD8836FA}">
      <dsp:nvSpPr>
        <dsp:cNvPr id="0" name=""/>
        <dsp:cNvSpPr/>
      </dsp:nvSpPr>
      <dsp:spPr>
        <a:xfrm>
          <a:off x="3308771" y="277475"/>
          <a:ext cx="2743003" cy="4639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  <a:latin typeface="Arial Black" pitchFamily="34" charset="0"/>
            </a:rPr>
            <a:t>Fire Brigade Chief</a:t>
          </a:r>
          <a:endParaRPr lang="en-US" sz="2000" kern="1200" dirty="0"/>
        </a:p>
      </dsp:txBody>
      <dsp:txXfrm>
        <a:off x="3308771" y="277475"/>
        <a:ext cx="2743003" cy="463925"/>
      </dsp:txXfrm>
    </dsp:sp>
    <dsp:sp modelId="{117B6F20-011F-4036-91EC-9A3282BFB168}">
      <dsp:nvSpPr>
        <dsp:cNvPr id="0" name=""/>
        <dsp:cNvSpPr/>
      </dsp:nvSpPr>
      <dsp:spPr>
        <a:xfrm>
          <a:off x="367017" y="4797452"/>
          <a:ext cx="1327475" cy="6154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1"/>
              </a:solidFill>
              <a:latin typeface="Arial Black" pitchFamily="34" charset="0"/>
            </a:rPr>
            <a:t>Communication Team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367017" y="4797452"/>
        <a:ext cx="1327475" cy="615457"/>
      </dsp:txXfrm>
    </dsp:sp>
    <dsp:sp modelId="{C0837F4C-DEE3-47B6-87E1-DD21AD2A8986}">
      <dsp:nvSpPr>
        <dsp:cNvPr id="0" name=""/>
        <dsp:cNvSpPr/>
      </dsp:nvSpPr>
      <dsp:spPr>
        <a:xfrm>
          <a:off x="1854064" y="4763998"/>
          <a:ext cx="927850" cy="7018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  <a:latin typeface="Arial Black" pitchFamily="34" charset="0"/>
            </a:rPr>
            <a:t>Fire Fighting Team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1854064" y="4763998"/>
        <a:ext cx="927850" cy="701802"/>
      </dsp:txXfrm>
    </dsp:sp>
    <dsp:sp modelId="{C50E9500-46EE-495C-80DD-CD7517B1D9B1}">
      <dsp:nvSpPr>
        <dsp:cNvPr id="0" name=""/>
        <dsp:cNvSpPr/>
      </dsp:nvSpPr>
      <dsp:spPr>
        <a:xfrm>
          <a:off x="2938368" y="4778542"/>
          <a:ext cx="1104392" cy="6872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  <a:latin typeface="Arial Black" pitchFamily="34" charset="0"/>
            </a:rPr>
            <a:t>Evacuation Team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2938368" y="4778542"/>
        <a:ext cx="1104392" cy="687258"/>
      </dsp:txXfrm>
    </dsp:sp>
    <dsp:sp modelId="{F7D39652-57C1-4D09-9A28-ECB1AB07349D}">
      <dsp:nvSpPr>
        <dsp:cNvPr id="0" name=""/>
        <dsp:cNvSpPr/>
      </dsp:nvSpPr>
      <dsp:spPr>
        <a:xfrm>
          <a:off x="4239530" y="4526121"/>
          <a:ext cx="938195" cy="9396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  <a:latin typeface="Arial Black" pitchFamily="34" charset="0"/>
            </a:rPr>
            <a:t>Security &amp; Traffic Team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4239530" y="4526121"/>
        <a:ext cx="938195" cy="939680"/>
      </dsp:txXfrm>
    </dsp:sp>
    <dsp:sp modelId="{43162B87-F6B4-4BEC-8D22-88970A5970EB}">
      <dsp:nvSpPr>
        <dsp:cNvPr id="0" name=""/>
        <dsp:cNvSpPr/>
      </dsp:nvSpPr>
      <dsp:spPr>
        <a:xfrm>
          <a:off x="5396114" y="4547633"/>
          <a:ext cx="990183" cy="9181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  <a:latin typeface="Arial Black" pitchFamily="34" charset="0"/>
            </a:rPr>
            <a:t>Rescue &amp; Salvage Team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5396114" y="4547633"/>
        <a:ext cx="990183" cy="918168"/>
      </dsp:txXfrm>
    </dsp:sp>
    <dsp:sp modelId="{419F44BA-B5A0-4372-A62B-F2968E84F26A}">
      <dsp:nvSpPr>
        <dsp:cNvPr id="0" name=""/>
        <dsp:cNvSpPr/>
      </dsp:nvSpPr>
      <dsp:spPr>
        <a:xfrm>
          <a:off x="6648925" y="5001876"/>
          <a:ext cx="914767" cy="4639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  <a:latin typeface="Arial Black" pitchFamily="34" charset="0"/>
            </a:rPr>
            <a:t>First Aid Team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6648925" y="5001876"/>
        <a:ext cx="914767" cy="463925"/>
      </dsp:txXfrm>
    </dsp:sp>
    <dsp:sp modelId="{F04D784B-2512-4A7E-8637-8B051DEF9131}">
      <dsp:nvSpPr>
        <dsp:cNvPr id="0" name=""/>
        <dsp:cNvSpPr/>
      </dsp:nvSpPr>
      <dsp:spPr>
        <a:xfrm>
          <a:off x="7748660" y="4905848"/>
          <a:ext cx="1092274" cy="7071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  <a:latin typeface="Arial Black" pitchFamily="34" charset="0"/>
            </a:rPr>
            <a:t>Fire Safety Personnel</a:t>
          </a:r>
          <a:endParaRPr lang="en-US" sz="1400" kern="1200" dirty="0">
            <a:solidFill>
              <a:schemeClr val="tx1"/>
            </a:solidFill>
            <a:latin typeface="Arial Black" pitchFamily="34" charset="0"/>
          </a:endParaRPr>
        </a:p>
      </dsp:txBody>
      <dsp:txXfrm>
        <a:off x="7748660" y="4905848"/>
        <a:ext cx="1092274" cy="707175"/>
      </dsp:txXfrm>
    </dsp:sp>
    <dsp:sp modelId="{89E76878-3243-4EA8-B2EC-420B612B2605}">
      <dsp:nvSpPr>
        <dsp:cNvPr id="0" name=""/>
        <dsp:cNvSpPr/>
      </dsp:nvSpPr>
      <dsp:spPr>
        <a:xfrm>
          <a:off x="3542756" y="1666954"/>
          <a:ext cx="2217803" cy="8270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Arial Black" pitchFamily="34" charset="0"/>
            </a:rPr>
            <a:t>Safety Officer</a:t>
          </a:r>
          <a:endParaRPr lang="en-US" sz="1800" kern="1200" dirty="0"/>
        </a:p>
      </dsp:txBody>
      <dsp:txXfrm>
        <a:off x="3542756" y="1666954"/>
        <a:ext cx="2217803" cy="827048"/>
      </dsp:txXfrm>
    </dsp:sp>
    <dsp:sp modelId="{B3C4E249-2351-4A10-AA2C-F6955D25BCB8}">
      <dsp:nvSpPr>
        <dsp:cNvPr id="0" name=""/>
        <dsp:cNvSpPr/>
      </dsp:nvSpPr>
      <dsp:spPr>
        <a:xfrm>
          <a:off x="339060" y="2938866"/>
          <a:ext cx="673665" cy="3933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solidFill>
                <a:schemeClr val="tx1"/>
              </a:solidFill>
              <a:latin typeface="Arial Black" pitchFamily="34" charset="0"/>
            </a:rPr>
            <a:t>Floor Marshal</a:t>
          </a:r>
          <a:endParaRPr lang="en-US" sz="1100" kern="1200" dirty="0"/>
        </a:p>
      </dsp:txBody>
      <dsp:txXfrm>
        <a:off x="339060" y="2938866"/>
        <a:ext cx="673665" cy="393334"/>
      </dsp:txXfrm>
    </dsp:sp>
    <dsp:sp modelId="{E6E6BF7F-56F5-4B87-8BAE-8B2D5C916F56}">
      <dsp:nvSpPr>
        <dsp:cNvPr id="0" name=""/>
        <dsp:cNvSpPr/>
      </dsp:nvSpPr>
      <dsp:spPr>
        <a:xfrm>
          <a:off x="1134210" y="2938866"/>
          <a:ext cx="673665" cy="3933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solidFill>
                <a:schemeClr val="tx1"/>
              </a:solidFill>
              <a:latin typeface="Arial Black" pitchFamily="34" charset="0"/>
            </a:rPr>
            <a:t>Floor Marshal</a:t>
          </a:r>
          <a:endParaRPr lang="en-US" sz="1100" kern="1200" dirty="0"/>
        </a:p>
      </dsp:txBody>
      <dsp:txXfrm>
        <a:off x="1134210" y="2938866"/>
        <a:ext cx="673665" cy="393334"/>
      </dsp:txXfrm>
    </dsp:sp>
    <dsp:sp modelId="{F1F17996-28F6-4A95-BA2B-647FFD5DA6B9}">
      <dsp:nvSpPr>
        <dsp:cNvPr id="0" name=""/>
        <dsp:cNvSpPr/>
      </dsp:nvSpPr>
      <dsp:spPr>
        <a:xfrm>
          <a:off x="1929368" y="2938866"/>
          <a:ext cx="673665" cy="3933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solidFill>
                <a:schemeClr val="tx1"/>
              </a:solidFill>
              <a:latin typeface="Arial Black" pitchFamily="34" charset="0"/>
            </a:rPr>
            <a:t>Floor Marshal</a:t>
          </a:r>
          <a:endParaRPr lang="en-US" sz="1100" kern="1200" dirty="0"/>
        </a:p>
      </dsp:txBody>
      <dsp:txXfrm>
        <a:off x="1929368" y="2938866"/>
        <a:ext cx="673665" cy="393334"/>
      </dsp:txXfrm>
    </dsp:sp>
    <dsp:sp modelId="{D4F15DBF-FC92-4786-B7BD-7EC1AACD4913}">
      <dsp:nvSpPr>
        <dsp:cNvPr id="0" name=""/>
        <dsp:cNvSpPr/>
      </dsp:nvSpPr>
      <dsp:spPr>
        <a:xfrm>
          <a:off x="2773721" y="2938866"/>
          <a:ext cx="673665" cy="3933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solidFill>
                <a:schemeClr val="tx1"/>
              </a:solidFill>
              <a:latin typeface="Arial Black" pitchFamily="34" charset="0"/>
            </a:rPr>
            <a:t>Floor Marshal</a:t>
          </a:r>
          <a:endParaRPr lang="en-US" sz="1100" kern="1200" dirty="0"/>
        </a:p>
      </dsp:txBody>
      <dsp:txXfrm>
        <a:off x="2773721" y="2938866"/>
        <a:ext cx="673665" cy="393334"/>
      </dsp:txXfrm>
    </dsp:sp>
    <dsp:sp modelId="{32F277E3-1227-46DA-BC8F-1FAAD1A6C876}">
      <dsp:nvSpPr>
        <dsp:cNvPr id="0" name=""/>
        <dsp:cNvSpPr/>
      </dsp:nvSpPr>
      <dsp:spPr>
        <a:xfrm>
          <a:off x="4920915" y="2926530"/>
          <a:ext cx="673665" cy="3933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solidFill>
                <a:schemeClr val="tx1"/>
              </a:solidFill>
              <a:latin typeface="Arial Black" pitchFamily="34" charset="0"/>
            </a:rPr>
            <a:t>Floor Marshal</a:t>
          </a:r>
          <a:endParaRPr lang="en-US" sz="1100" kern="1200" dirty="0"/>
        </a:p>
      </dsp:txBody>
      <dsp:txXfrm>
        <a:off x="4920915" y="2926530"/>
        <a:ext cx="673665" cy="393334"/>
      </dsp:txXfrm>
    </dsp:sp>
    <dsp:sp modelId="{FE9F92EC-F683-47AF-A15C-2AA359A8F5E5}">
      <dsp:nvSpPr>
        <dsp:cNvPr id="0" name=""/>
        <dsp:cNvSpPr/>
      </dsp:nvSpPr>
      <dsp:spPr>
        <a:xfrm>
          <a:off x="3689574" y="2938866"/>
          <a:ext cx="673665" cy="3933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solidFill>
                <a:schemeClr val="tx1"/>
              </a:solidFill>
              <a:latin typeface="Arial Black" pitchFamily="34" charset="0"/>
            </a:rPr>
            <a:t>Floor Marshal</a:t>
          </a:r>
          <a:endParaRPr lang="en-US" sz="1100" kern="1200" dirty="0"/>
        </a:p>
      </dsp:txBody>
      <dsp:txXfrm>
        <a:off x="3689574" y="2938866"/>
        <a:ext cx="673665" cy="393334"/>
      </dsp:txXfrm>
    </dsp:sp>
    <dsp:sp modelId="{C0CFEC84-02E8-47C6-97CD-367947DC58DF}">
      <dsp:nvSpPr>
        <dsp:cNvPr id="0" name=""/>
        <dsp:cNvSpPr/>
      </dsp:nvSpPr>
      <dsp:spPr>
        <a:xfrm>
          <a:off x="5823176" y="2926530"/>
          <a:ext cx="673665" cy="3933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solidFill>
                <a:schemeClr val="tx1"/>
              </a:solidFill>
              <a:latin typeface="Arial Black" pitchFamily="34" charset="0"/>
            </a:rPr>
            <a:t>Floor Marshal</a:t>
          </a:r>
          <a:endParaRPr lang="en-US" sz="1100" kern="1200" dirty="0"/>
        </a:p>
      </dsp:txBody>
      <dsp:txXfrm>
        <a:off x="5823176" y="2926530"/>
        <a:ext cx="673665" cy="393334"/>
      </dsp:txXfrm>
    </dsp:sp>
    <dsp:sp modelId="{92DDEAA6-ADB8-46AA-A832-A2809D9C52FD}">
      <dsp:nvSpPr>
        <dsp:cNvPr id="0" name=""/>
        <dsp:cNvSpPr/>
      </dsp:nvSpPr>
      <dsp:spPr>
        <a:xfrm>
          <a:off x="6737572" y="2926530"/>
          <a:ext cx="673665" cy="3933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solidFill>
                <a:schemeClr val="tx1"/>
              </a:solidFill>
              <a:latin typeface="Arial Black" pitchFamily="34" charset="0"/>
            </a:rPr>
            <a:t>Floor Marshal</a:t>
          </a:r>
          <a:endParaRPr lang="en-US" sz="1100" kern="1200" dirty="0"/>
        </a:p>
      </dsp:txBody>
      <dsp:txXfrm>
        <a:off x="6737572" y="2926530"/>
        <a:ext cx="673665" cy="393334"/>
      </dsp:txXfrm>
    </dsp:sp>
    <dsp:sp modelId="{79795CE4-A1DB-4059-8CC6-8DE538A9E272}">
      <dsp:nvSpPr>
        <dsp:cNvPr id="0" name=""/>
        <dsp:cNvSpPr/>
      </dsp:nvSpPr>
      <dsp:spPr>
        <a:xfrm>
          <a:off x="7575773" y="2926530"/>
          <a:ext cx="673665" cy="3933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solidFill>
                <a:schemeClr val="tx1"/>
              </a:solidFill>
              <a:latin typeface="Arial Black" pitchFamily="34" charset="0"/>
            </a:rPr>
            <a:t>Floor Marshal</a:t>
          </a:r>
          <a:endParaRPr lang="en-US" sz="1100" kern="1200" dirty="0"/>
        </a:p>
      </dsp:txBody>
      <dsp:txXfrm>
        <a:off x="7575773" y="2926530"/>
        <a:ext cx="673665" cy="393334"/>
      </dsp:txXfrm>
    </dsp:sp>
    <dsp:sp modelId="{EEEEE484-4ADD-4C52-A473-268E72397ECE}">
      <dsp:nvSpPr>
        <dsp:cNvPr id="0" name=""/>
        <dsp:cNvSpPr/>
      </dsp:nvSpPr>
      <dsp:spPr>
        <a:xfrm>
          <a:off x="8426102" y="2926530"/>
          <a:ext cx="673665" cy="3933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solidFill>
                <a:schemeClr val="tx1"/>
              </a:solidFill>
              <a:latin typeface="Arial Black" pitchFamily="34" charset="0"/>
            </a:rPr>
            <a:t>Floor Marshal</a:t>
          </a:r>
          <a:endParaRPr lang="en-US" sz="1100" kern="1200" dirty="0"/>
        </a:p>
      </dsp:txBody>
      <dsp:txXfrm>
        <a:off x="8426102" y="2926530"/>
        <a:ext cx="673665" cy="3933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FFC62D-587D-4CDA-9FA0-2619D45491D3}" type="datetimeFigureOut">
              <a:rPr lang="en-US" smtClean="0"/>
              <a:pPr/>
              <a:t>4/15/2016</a:t>
            </a:fld>
            <a:endParaRPr lang="en-P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F5686-2596-41ED-8373-0A402BF1963B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3943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PH" dirty="0" smtClean="0"/>
          </a:p>
          <a:p>
            <a:r>
              <a:rPr lang="en-PH" dirty="0" smtClean="0"/>
              <a:t>4</a:t>
            </a:r>
            <a:r>
              <a:rPr lang="en-PH" baseline="30000" dirty="0" smtClean="0"/>
              <a:t>th</a:t>
            </a:r>
            <a:r>
              <a:rPr lang="en-PH" dirty="0" smtClean="0"/>
              <a:t> bullet</a:t>
            </a:r>
          </a:p>
          <a:p>
            <a:r>
              <a:rPr lang="en-PH" dirty="0" smtClean="0"/>
              <a:t>Gauge our facility, procedure, equipment if</a:t>
            </a:r>
            <a:r>
              <a:rPr lang="en-PH" baseline="0" dirty="0" smtClean="0"/>
              <a:t> we are ready or not --- eventually identify the needs for improvement</a:t>
            </a: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F5686-2596-41ED-8373-0A402BF1963B}" type="slidenum">
              <a:rPr lang="en-PH" smtClean="0"/>
              <a:pPr/>
              <a:t>3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931274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PH" dirty="0" err="1" smtClean="0"/>
              <a:t>Incase</a:t>
            </a:r>
            <a:r>
              <a:rPr lang="en-PH" dirty="0" smtClean="0"/>
              <a:t> of Power Failure or Fluctuation, we have strategically allocate an Emergency Lights on all common areas of the building including;</a:t>
            </a:r>
          </a:p>
          <a:p>
            <a:pPr marL="228600" indent="-228600">
              <a:buAutoNum type="arabicPeriod"/>
            </a:pPr>
            <a:r>
              <a:rPr lang="en-PH" baseline="0" dirty="0" smtClean="0"/>
              <a:t>Each floor hallways</a:t>
            </a:r>
          </a:p>
          <a:p>
            <a:pPr marL="228600" indent="-228600">
              <a:buAutoNum type="arabicPeriod"/>
            </a:pPr>
            <a:r>
              <a:rPr lang="en-PH" baseline="0" dirty="0" smtClean="0"/>
              <a:t>Tower 1 Lobby</a:t>
            </a:r>
          </a:p>
          <a:p>
            <a:pPr marL="228600" indent="-228600">
              <a:buAutoNum type="arabicPeriod"/>
            </a:pPr>
            <a:r>
              <a:rPr lang="en-PH" baseline="0" dirty="0" smtClean="0"/>
              <a:t>Tower 2 Lobby</a:t>
            </a: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F5686-2596-41ED-8373-0A402BF1963B}" type="slidenum">
              <a:rPr lang="en-PH" smtClean="0"/>
              <a:pPr/>
              <a:t>40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862175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F5686-2596-41ED-8373-0A402BF1963B}" type="slidenum">
              <a:rPr lang="en-PH" smtClean="0"/>
              <a:pPr/>
              <a:t>42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700786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BC73-1615-48B9-AD0B-8367ECDC72D2}" type="datetimeFigureOut">
              <a:rPr lang="en-US" smtClean="0"/>
              <a:pPr/>
              <a:t>4/15/2016</a:t>
            </a:fld>
            <a:endParaRPr lang="en-PH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6930-2FF9-409E-A183-122FCB754AB0}" type="slidenum">
              <a:rPr lang="en-PH" smtClean="0"/>
              <a:pPr/>
              <a:t>‹#›</a:t>
            </a:fld>
            <a:endParaRPr lang="en-PH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BC73-1615-48B9-AD0B-8367ECDC72D2}" type="datetimeFigureOut">
              <a:rPr lang="en-US" smtClean="0"/>
              <a:pPr/>
              <a:t>4/15/2016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6930-2FF9-409E-A183-122FCB754AB0}" type="slidenum">
              <a:rPr lang="en-PH" smtClean="0"/>
              <a:pPr/>
              <a:t>‹#›</a:t>
            </a:fld>
            <a:endParaRPr lang="en-P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BC73-1615-48B9-AD0B-8367ECDC72D2}" type="datetimeFigureOut">
              <a:rPr lang="en-US" smtClean="0"/>
              <a:pPr/>
              <a:t>4/15/2016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6930-2FF9-409E-A183-122FCB754AB0}" type="slidenum">
              <a:rPr lang="en-PH" smtClean="0"/>
              <a:pPr/>
              <a:t>‹#›</a:t>
            </a:fld>
            <a:endParaRPr lang="en-P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BC73-1615-48B9-AD0B-8367ECDC72D2}" type="datetimeFigureOut">
              <a:rPr lang="en-US" smtClean="0"/>
              <a:pPr/>
              <a:t>4/15/2016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6930-2FF9-409E-A183-122FCB754AB0}" type="slidenum">
              <a:rPr lang="en-PH" smtClean="0"/>
              <a:pPr/>
              <a:t>‹#›</a:t>
            </a:fld>
            <a:endParaRPr lang="en-P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BC73-1615-48B9-AD0B-8367ECDC72D2}" type="datetimeFigureOut">
              <a:rPr lang="en-US" smtClean="0"/>
              <a:pPr/>
              <a:t>4/15/2016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6930-2FF9-409E-A183-122FCB754AB0}" type="slidenum">
              <a:rPr lang="en-PH" smtClean="0"/>
              <a:pPr/>
              <a:t>‹#›</a:t>
            </a:fld>
            <a:endParaRPr lang="en-PH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BC73-1615-48B9-AD0B-8367ECDC72D2}" type="datetimeFigureOut">
              <a:rPr lang="en-US" smtClean="0"/>
              <a:pPr/>
              <a:t>4/15/2016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6930-2FF9-409E-A183-122FCB754AB0}" type="slidenum">
              <a:rPr lang="en-PH" smtClean="0"/>
              <a:pPr/>
              <a:t>‹#›</a:t>
            </a:fld>
            <a:endParaRPr lang="en-P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BC73-1615-48B9-AD0B-8367ECDC72D2}" type="datetimeFigureOut">
              <a:rPr lang="en-US" smtClean="0"/>
              <a:pPr/>
              <a:t>4/15/2016</a:t>
            </a:fld>
            <a:endParaRPr lang="en-P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6930-2FF9-409E-A183-122FCB754AB0}" type="slidenum">
              <a:rPr lang="en-PH" smtClean="0"/>
              <a:pPr/>
              <a:t>‹#›</a:t>
            </a:fld>
            <a:endParaRPr lang="en-P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BC73-1615-48B9-AD0B-8367ECDC72D2}" type="datetimeFigureOut">
              <a:rPr lang="en-US" smtClean="0"/>
              <a:pPr/>
              <a:t>4/15/2016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6930-2FF9-409E-A183-122FCB754AB0}" type="slidenum">
              <a:rPr lang="en-PH" smtClean="0"/>
              <a:pPr/>
              <a:t>‹#›</a:t>
            </a:fld>
            <a:endParaRPr lang="en-P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BC73-1615-48B9-AD0B-8367ECDC72D2}" type="datetimeFigureOut">
              <a:rPr lang="en-US" smtClean="0"/>
              <a:pPr/>
              <a:t>4/15/2016</a:t>
            </a:fld>
            <a:endParaRPr lang="en-P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6930-2FF9-409E-A183-122FCB754AB0}" type="slidenum">
              <a:rPr lang="en-PH" smtClean="0"/>
              <a:pPr/>
              <a:t>‹#›</a:t>
            </a:fld>
            <a:endParaRPr lang="en-P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BC73-1615-48B9-AD0B-8367ECDC72D2}" type="datetimeFigureOut">
              <a:rPr lang="en-US" smtClean="0"/>
              <a:pPr/>
              <a:t>4/15/2016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06930-2FF9-409E-A183-122FCB754AB0}" type="slidenum">
              <a:rPr lang="en-PH" smtClean="0"/>
              <a:pPr/>
              <a:t>‹#›</a:t>
            </a:fld>
            <a:endParaRPr lang="en-P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BC73-1615-48B9-AD0B-8367ECDC72D2}" type="datetimeFigureOut">
              <a:rPr lang="en-US" smtClean="0"/>
              <a:pPr/>
              <a:t>4/15/2016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1D06930-2FF9-409E-A183-122FCB754AB0}" type="slidenum">
              <a:rPr lang="en-PH" smtClean="0"/>
              <a:pPr/>
              <a:t>‹#›</a:t>
            </a:fld>
            <a:endParaRPr lang="en-P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93BBC73-1615-48B9-AD0B-8367ECDC72D2}" type="datetimeFigureOut">
              <a:rPr lang="en-US" smtClean="0"/>
              <a:pPr/>
              <a:t>4/15/2016</a:t>
            </a:fld>
            <a:endParaRPr lang="en-PH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1D06930-2FF9-409E-A183-122FCB754AB0}" type="slidenum">
              <a:rPr lang="en-PH" smtClean="0"/>
              <a:pPr/>
              <a:t>‹#›</a:t>
            </a:fld>
            <a:endParaRPr lang="en-PH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3.jpe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50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17.png"/><Relationship Id="rId7" Type="http://schemas.openxmlformats.org/officeDocument/2006/relationships/image" Target="../media/image59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3.jpeg"/><Relationship Id="rId7" Type="http://schemas.openxmlformats.org/officeDocument/2006/relationships/image" Target="../media/image5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7.png"/><Relationship Id="rId7" Type="http://schemas.openxmlformats.org/officeDocument/2006/relationships/image" Target="../media/image76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64.jpeg"/><Relationship Id="rId4" Type="http://schemas.openxmlformats.org/officeDocument/2006/relationships/image" Target="../media/image8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8452" y="5334000"/>
            <a:ext cx="7854696" cy="1066800"/>
          </a:xfrm>
        </p:spPr>
        <p:txBody>
          <a:bodyPr>
            <a:normAutofit fontScale="77500" lnSpcReduction="20000"/>
          </a:bodyPr>
          <a:lstStyle/>
          <a:p>
            <a:pPr algn="ctr" defTabSz="457200">
              <a:spcBef>
                <a:spcPts val="2000"/>
              </a:spcBef>
              <a:buClr>
                <a:srgbClr val="CCFFFF"/>
              </a:buClr>
              <a:buSzPct val="100000"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en-PH" sz="3600" b="1" dirty="0" smtClean="0">
                <a:solidFill>
                  <a:srgbClr val="CCFFFF"/>
                </a:solidFill>
                <a:latin typeface="Tahoma" pitchFamily="34" charset="0"/>
                <a:cs typeface="Tahoma" pitchFamily="34" charset="0"/>
              </a:rPr>
              <a:t>RCBC Plaza 2016 Fire Drill</a:t>
            </a:r>
          </a:p>
          <a:p>
            <a:pPr algn="ctr" defTabSz="457200">
              <a:spcBef>
                <a:spcPts val="2000"/>
              </a:spcBef>
              <a:buClr>
                <a:srgbClr val="CCFFFF"/>
              </a:buClr>
              <a:buSzPct val="100000"/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</a:pPr>
            <a:r>
              <a:rPr lang="en-PH" sz="3600" b="1" dirty="0" smtClean="0">
                <a:solidFill>
                  <a:srgbClr val="CCFFFF"/>
                </a:solidFill>
                <a:latin typeface="Tahoma" pitchFamily="34" charset="0"/>
                <a:cs typeface="Tahoma" pitchFamily="34" charset="0"/>
              </a:rPr>
              <a:t>Tenants’ Briefing Presentation</a:t>
            </a:r>
          </a:p>
          <a:p>
            <a:endParaRPr lang="en-PH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756" y="1066800"/>
            <a:ext cx="6096000" cy="4048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752600"/>
            <a:ext cx="4191000" cy="279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90800" y="4267200"/>
            <a:ext cx="4305300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PH" sz="4000" b="1" dirty="0">
                <a:solidFill>
                  <a:schemeClr val="tx2"/>
                </a:solidFill>
              </a:rPr>
              <a:t>Team ALPHA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4"/>
          <a:stretch/>
        </p:blipFill>
        <p:spPr>
          <a:xfrm>
            <a:off x="6458" y="0"/>
            <a:ext cx="3733800" cy="22282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031" y="2018950"/>
            <a:ext cx="2547769" cy="52322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n-PH" sz="2800" b="1" dirty="0">
                <a:solidFill>
                  <a:schemeClr val="tx2"/>
                </a:solidFill>
              </a:rPr>
              <a:t>Team </a:t>
            </a:r>
            <a:r>
              <a:rPr lang="en-PH" sz="2800" b="1" dirty="0" smtClean="0">
                <a:solidFill>
                  <a:schemeClr val="tx2"/>
                </a:solidFill>
              </a:rPr>
              <a:t>Bravo</a:t>
            </a:r>
            <a:endParaRPr lang="en-PH" sz="2800" b="1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9" b="3449"/>
          <a:stretch/>
        </p:blipFill>
        <p:spPr>
          <a:xfrm>
            <a:off x="5181600" y="0"/>
            <a:ext cx="3962400" cy="22316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26200" y="1991380"/>
            <a:ext cx="2641600" cy="52322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PH" sz="2800" b="1" dirty="0">
                <a:solidFill>
                  <a:schemeClr val="tx2"/>
                </a:solidFill>
              </a:rPr>
              <a:t>Team </a:t>
            </a:r>
            <a:r>
              <a:rPr lang="en-PH" sz="2800" b="1" dirty="0" smtClean="0">
                <a:solidFill>
                  <a:schemeClr val="tx2"/>
                </a:solidFill>
              </a:rPr>
              <a:t>Charlie</a:t>
            </a:r>
            <a:endParaRPr lang="en-PH" sz="2800" b="1" dirty="0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/>
          <a:stretch/>
        </p:blipFill>
        <p:spPr>
          <a:xfrm>
            <a:off x="1" y="4906866"/>
            <a:ext cx="3581400" cy="19860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6044" y="6324600"/>
            <a:ext cx="2485756" cy="52322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PH" sz="2800" b="1" dirty="0">
                <a:solidFill>
                  <a:schemeClr val="tx2"/>
                </a:solidFill>
              </a:rPr>
              <a:t>Team </a:t>
            </a:r>
            <a:r>
              <a:rPr lang="en-PH" sz="2800" b="1" dirty="0" smtClean="0">
                <a:solidFill>
                  <a:schemeClr val="tx2"/>
                </a:solidFill>
              </a:rPr>
              <a:t>Delta</a:t>
            </a:r>
            <a:endParaRPr lang="en-PH" sz="2800" b="1" dirty="0">
              <a:solidFill>
                <a:schemeClr val="tx2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4411"/>
          <a:stretch/>
        </p:blipFill>
        <p:spPr>
          <a:xfrm>
            <a:off x="5486400" y="4888337"/>
            <a:ext cx="3581400" cy="196966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48935" y="6337925"/>
            <a:ext cx="2333065" cy="523220"/>
          </a:xfrm>
          <a:prstGeom prst="rect">
            <a:avLst/>
          </a:prstGeom>
          <a:solidFill>
            <a:srgbClr val="FF00FF"/>
          </a:solidFill>
        </p:spPr>
        <p:txBody>
          <a:bodyPr wrap="square">
            <a:spAutoFit/>
          </a:bodyPr>
          <a:lstStyle/>
          <a:p>
            <a:pPr algn="ctr"/>
            <a:r>
              <a:rPr lang="en-PH" sz="2800" b="1" dirty="0">
                <a:solidFill>
                  <a:schemeClr val="tx2"/>
                </a:solidFill>
              </a:rPr>
              <a:t>Team </a:t>
            </a:r>
            <a:r>
              <a:rPr lang="en-PH" sz="2800" b="1" dirty="0" smtClean="0">
                <a:solidFill>
                  <a:schemeClr val="tx2"/>
                </a:solidFill>
              </a:rPr>
              <a:t>Echo</a:t>
            </a:r>
            <a:endParaRPr lang="en-PH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57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62200" y="5792361"/>
            <a:ext cx="4419600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PH" sz="4000" b="1" dirty="0">
                <a:solidFill>
                  <a:schemeClr val="tx2"/>
                </a:solidFill>
              </a:rPr>
              <a:t>Team ALPHA</a:t>
            </a:r>
          </a:p>
        </p:txBody>
      </p:sp>
    </p:spTree>
    <p:extLst>
      <p:ext uri="{BB962C8B-B14F-4D97-AF65-F5344CB8AC3E}">
        <p14:creationId xmlns:p14="http://schemas.microsoft.com/office/powerpoint/2010/main" val="410620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8200" y="533400"/>
            <a:ext cx="8382000" cy="6019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en-US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Evaristo Medina – 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Fire Marshall</a:t>
            </a:r>
          </a:p>
          <a:p>
            <a:pPr eaLnBrk="1" hangingPunct="1">
              <a:lnSpc>
                <a:spcPct val="80000"/>
              </a:lnSpc>
            </a:pPr>
            <a:endParaRPr lang="en-US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Fort Revillas – </a:t>
            </a:r>
            <a:r>
              <a:rPr lang="en-US" sz="24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Assistant Fire Marshall</a:t>
            </a:r>
          </a:p>
          <a:p>
            <a:pPr eaLnBrk="1" hangingPunct="1">
              <a:lnSpc>
                <a:spcPct val="80000"/>
              </a:lnSpc>
            </a:pPr>
            <a:endParaRPr lang="en-US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Rico C. Manalo – </a:t>
            </a:r>
            <a:r>
              <a:rPr lang="en-US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Safety Officer</a:t>
            </a:r>
            <a:endParaRPr lang="en-US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en-US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Bert Sumagaysay – </a:t>
            </a:r>
            <a:r>
              <a:rPr lang="en-US" sz="22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Chief Engineer</a:t>
            </a:r>
            <a:endParaRPr lang="en-US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10000"/>
              </a:lnSpc>
            </a:pPr>
            <a:r>
              <a:rPr lang="en-US" sz="22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Advisor on Building and Facility System</a:t>
            </a:r>
          </a:p>
          <a:p>
            <a:pPr eaLnBrk="1" hangingPunct="1">
              <a:lnSpc>
                <a:spcPct val="80000"/>
              </a:lnSpc>
            </a:pPr>
            <a:endParaRPr lang="en-US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Pol Pe Benito – </a:t>
            </a:r>
            <a:r>
              <a:rPr lang="en-US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Technical Manager</a:t>
            </a:r>
            <a:endParaRPr lang="en-US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80000"/>
              </a:lnSpc>
            </a:pPr>
            <a:r>
              <a:rPr lang="en-US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Architectural &amp; Civil Works</a:t>
            </a:r>
          </a:p>
          <a:p>
            <a:pPr eaLnBrk="1" hangingPunct="1">
              <a:lnSpc>
                <a:spcPct val="80000"/>
              </a:lnSpc>
              <a:buNone/>
            </a:pPr>
            <a:endParaRPr lang="en-US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Jonah Ramirez – </a:t>
            </a:r>
            <a:r>
              <a:rPr lang="en-US" sz="22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Tenant Relations Manager</a:t>
            </a:r>
            <a:endParaRPr lang="en-US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Ana Marie Mangampo </a:t>
            </a:r>
            <a:r>
              <a:rPr lang="en-US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Help Desk</a:t>
            </a:r>
            <a:endParaRPr lang="en-US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Nurses   - </a:t>
            </a:r>
            <a:r>
              <a:rPr lang="en-US" sz="22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Medical Team support from </a:t>
            </a:r>
            <a:r>
              <a:rPr lang="en-US" sz="22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Grepalife</a:t>
            </a:r>
            <a:r>
              <a:rPr lang="en-US" sz="22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Clinic</a:t>
            </a:r>
          </a:p>
        </p:txBody>
      </p:sp>
      <p:pic>
        <p:nvPicPr>
          <p:cNvPr id="7" name="Picture 6" descr="red hat 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0574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red hat 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3716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red hat 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6096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red hat 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7432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red hat 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52578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red hat 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8862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red hat 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45720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57200" y="76200"/>
            <a:ext cx="8229600" cy="81991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Team Alpha</a:t>
            </a:r>
            <a:endParaRPr kumimoji="0" lang="en-PH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Picture 6" descr="red hat 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59436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_0941.JPG"/>
          <p:cNvPicPr>
            <a:picLocks noChangeAspect="1"/>
          </p:cNvPicPr>
          <p:nvPr/>
        </p:nvPicPr>
        <p:blipFill>
          <a:blip r:embed="rId2" cstate="print"/>
          <a:srcRect l="19167" t="10494" b="5556"/>
          <a:stretch>
            <a:fillRect/>
          </a:stretch>
        </p:blipFill>
        <p:spPr>
          <a:xfrm>
            <a:off x="609600" y="1219200"/>
            <a:ext cx="8087061" cy="4724400"/>
          </a:xfrm>
          <a:prstGeom prst="rect">
            <a:avLst/>
          </a:prstGeom>
        </p:spPr>
      </p:pic>
      <p:sp>
        <p:nvSpPr>
          <p:cNvPr id="8196" name="TextBox 6"/>
          <p:cNvSpPr txBox="1">
            <a:spLocks noChangeArrowheads="1"/>
          </p:cNvSpPr>
          <p:nvPr/>
        </p:nvSpPr>
        <p:spPr bwMode="auto">
          <a:xfrm>
            <a:off x="609600" y="5983069"/>
            <a:ext cx="8087061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Team Alpha command post located at </a:t>
            </a:r>
            <a:r>
              <a:rPr lang="en-US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Ayala corner perimeter of 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The Columns</a:t>
            </a:r>
          </a:p>
        </p:txBody>
      </p:sp>
      <p:pic>
        <p:nvPicPr>
          <p:cNvPr id="18439" name="Picture 7" descr="IMG_0742"/>
          <p:cNvPicPr>
            <a:picLocks noChangeAspect="1" noChangeArrowheads="1"/>
          </p:cNvPicPr>
          <p:nvPr/>
        </p:nvPicPr>
        <p:blipFill>
          <a:blip r:embed="rId3" cstate="print"/>
          <a:srcRect l="7143" t="4348" r="3571"/>
          <a:stretch>
            <a:fillRect/>
          </a:stretch>
        </p:blipFill>
        <p:spPr bwMode="auto">
          <a:xfrm>
            <a:off x="2133600" y="4248912"/>
            <a:ext cx="1752600" cy="1542288"/>
          </a:xfrm>
          <a:prstGeom prst="rect">
            <a:avLst/>
          </a:prstGeom>
          <a:ln w="88900" cap="sq" cmpd="thickThin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43712"/>
          </a:xfrm>
        </p:spPr>
        <p:txBody>
          <a:bodyPr>
            <a:normAutofit fontScale="90000"/>
          </a:bodyPr>
          <a:lstStyle/>
          <a:p>
            <a:pPr algn="ctr"/>
            <a:r>
              <a:rPr lang="en-PH" dirty="0" smtClean="0"/>
              <a:t>Team ALPHA</a:t>
            </a:r>
            <a:endParaRPr lang="en-PH" dirty="0"/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43000" y="2667000"/>
            <a:ext cx="6797174" cy="4038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3" name="Picture 2" descr="MArk Ryan assist (Bravo).jpg"/>
          <p:cNvPicPr>
            <a:picLocks noChangeAspect="1"/>
          </p:cNvPicPr>
          <p:nvPr/>
        </p:nvPicPr>
        <p:blipFill>
          <a:blip r:embed="rId2"/>
          <a:srcRect l="20656" t="4444" r="12786" b="35556"/>
          <a:stretch>
            <a:fillRect/>
          </a:stretch>
        </p:blipFill>
        <p:spPr>
          <a:xfrm>
            <a:off x="1676400" y="457200"/>
            <a:ext cx="1689270" cy="1572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105400" y="1752600"/>
            <a:ext cx="2834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PH" dirty="0" smtClean="0"/>
          </a:p>
          <a:p>
            <a:pPr algn="ctr"/>
            <a:r>
              <a:rPr lang="en-PH" b="1" dirty="0" smtClean="0"/>
              <a:t>Ma. Cristina Torres</a:t>
            </a:r>
          </a:p>
          <a:p>
            <a:pPr algn="ctr"/>
            <a:r>
              <a:rPr lang="en-PH" dirty="0" smtClean="0"/>
              <a:t>Asst. Team Leader - Bravo</a:t>
            </a:r>
            <a:endParaRPr lang="en-PH" dirty="0"/>
          </a:p>
        </p:txBody>
      </p:sp>
      <p:sp>
        <p:nvSpPr>
          <p:cNvPr id="5" name="TextBox 4"/>
          <p:cNvSpPr txBox="1"/>
          <p:nvPr/>
        </p:nvSpPr>
        <p:spPr>
          <a:xfrm>
            <a:off x="962378" y="17526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PH" dirty="0" smtClean="0"/>
          </a:p>
          <a:p>
            <a:pPr algn="ctr"/>
            <a:r>
              <a:rPr lang="en-PH" b="1" dirty="0" smtClean="0"/>
              <a:t>Engr. Mark Serafines</a:t>
            </a:r>
          </a:p>
          <a:p>
            <a:pPr algn="ctr"/>
            <a:r>
              <a:rPr lang="en-PH" dirty="0" smtClean="0"/>
              <a:t>Team Leader - Bravo</a:t>
            </a:r>
            <a:endParaRPr lang="en-PH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5305961"/>
            <a:ext cx="685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PH" sz="4000" dirty="0" smtClean="0">
              <a:solidFill>
                <a:srgbClr val="00B0F0"/>
              </a:solidFill>
            </a:endParaRPr>
          </a:p>
          <a:p>
            <a:pPr algn="ctr"/>
            <a:r>
              <a:rPr lang="en-PH" sz="4000" b="1" dirty="0" smtClean="0">
                <a:solidFill>
                  <a:srgbClr val="00B0F0"/>
                </a:solidFill>
              </a:rPr>
              <a:t>BRAVO TEAM</a:t>
            </a:r>
            <a:endParaRPr lang="en-PH" sz="4000" dirty="0">
              <a:solidFill>
                <a:srgbClr val="00B0F0"/>
              </a:solidFill>
            </a:endParaRPr>
          </a:p>
        </p:txBody>
      </p:sp>
      <p:pic>
        <p:nvPicPr>
          <p:cNvPr id="10" name="Picture 9" descr="PMO Fire Brigade Team Bravo2.JPG"/>
          <p:cNvPicPr>
            <a:picLocks noChangeAspect="1"/>
          </p:cNvPicPr>
          <p:nvPr/>
        </p:nvPicPr>
        <p:blipFill>
          <a:blip r:embed="rId3"/>
          <a:srcRect l="52330" t="46602" r="32798" b="30357"/>
          <a:stretch>
            <a:fillRect/>
          </a:stretch>
        </p:blipFill>
        <p:spPr>
          <a:xfrm>
            <a:off x="5622103" y="457200"/>
            <a:ext cx="1801368" cy="1569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4"/>
          <a:stretch/>
        </p:blipFill>
        <p:spPr>
          <a:xfrm>
            <a:off x="1295400" y="2743200"/>
            <a:ext cx="6477000" cy="386526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24100" y="5938679"/>
            <a:ext cx="4419600" cy="707886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n-PH" sz="4000" b="1" dirty="0">
                <a:solidFill>
                  <a:schemeClr val="tx2"/>
                </a:solidFill>
              </a:rPr>
              <a:t>Team </a:t>
            </a:r>
            <a:r>
              <a:rPr lang="en-PH" sz="4000" b="1" dirty="0" smtClean="0">
                <a:solidFill>
                  <a:schemeClr val="tx2"/>
                </a:solidFill>
              </a:rPr>
              <a:t>Bravo</a:t>
            </a:r>
            <a:endParaRPr lang="en-PH" sz="40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C_09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219200"/>
            <a:ext cx="8305800" cy="4672013"/>
          </a:xfrm>
          <a:prstGeom prst="rect">
            <a:avLst/>
          </a:prstGeom>
        </p:spPr>
      </p:pic>
      <p:pic>
        <p:nvPicPr>
          <p:cNvPr id="24584" name="Picture 8" descr="IMG_1007"/>
          <p:cNvPicPr>
            <a:picLocks noChangeAspect="1" noChangeArrowheads="1"/>
          </p:cNvPicPr>
          <p:nvPr/>
        </p:nvPicPr>
        <p:blipFill>
          <a:blip r:embed="rId3"/>
          <a:srcRect l="20000" t="15789" r="16000"/>
          <a:stretch>
            <a:fillRect/>
          </a:stretch>
        </p:blipFill>
        <p:spPr bwMode="auto">
          <a:xfrm>
            <a:off x="3505200" y="3995057"/>
            <a:ext cx="1219200" cy="1219200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4587" name="Picture 11" descr="IMG_0968"/>
          <p:cNvPicPr>
            <a:picLocks noChangeAspect="1" noChangeArrowheads="1"/>
          </p:cNvPicPr>
          <p:nvPr/>
        </p:nvPicPr>
        <p:blipFill>
          <a:blip r:embed="rId4"/>
          <a:srcRect r="2326" b="29411"/>
          <a:stretch>
            <a:fillRect/>
          </a:stretch>
        </p:blipFill>
        <p:spPr bwMode="auto">
          <a:xfrm>
            <a:off x="3429000" y="5214257"/>
            <a:ext cx="2286000" cy="653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551688"/>
            <a:ext cx="8229600" cy="743712"/>
          </a:xfrm>
        </p:spPr>
        <p:txBody>
          <a:bodyPr>
            <a:normAutofit fontScale="90000"/>
          </a:bodyPr>
          <a:lstStyle/>
          <a:p>
            <a:pPr algn="ctr"/>
            <a:r>
              <a:rPr lang="en-PH" b="1" dirty="0" smtClean="0">
                <a:solidFill>
                  <a:srgbClr val="00B0F0"/>
                </a:solidFill>
              </a:rPr>
              <a:t>Bravo Evacuation Site</a:t>
            </a:r>
            <a:endParaRPr lang="en-PH" b="1" dirty="0">
              <a:solidFill>
                <a:srgbClr val="00B0F0"/>
              </a:solidFill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381000" y="6019800"/>
            <a:ext cx="830580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Team Bravo command post located at the center perimeter of </a:t>
            </a:r>
          </a:p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dirty="0">
                <a:latin typeface="Arial" pitchFamily="34" charset="0"/>
                <a:cs typeface="Arial" pitchFamily="34" charset="0"/>
              </a:rPr>
              <a:t>Columns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along </a:t>
            </a:r>
            <a:r>
              <a:rPr lang="en-US" dirty="0">
                <a:latin typeface="Arial" pitchFamily="34" charset="0"/>
                <a:cs typeface="Arial" pitchFamily="34" charset="0"/>
              </a:rPr>
              <a:t>Gil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Puyat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Ave.</a:t>
            </a:r>
          </a:p>
        </p:txBody>
      </p:sp>
      <p:sp>
        <p:nvSpPr>
          <p:cNvPr id="9" name="Rectangle 8"/>
          <p:cNvSpPr/>
          <p:nvPr/>
        </p:nvSpPr>
        <p:spPr>
          <a:xfrm>
            <a:off x="4800600" y="3918857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H" dirty="0" smtClean="0"/>
              <a:t>Team </a:t>
            </a:r>
            <a:r>
              <a:rPr lang="en-PH" dirty="0" smtClean="0">
                <a:solidFill>
                  <a:srgbClr val="00B0F0"/>
                </a:solidFill>
              </a:rPr>
              <a:t>Bravo</a:t>
            </a:r>
            <a:r>
              <a:rPr lang="en-PH" dirty="0" smtClean="0"/>
              <a:t> - </a:t>
            </a:r>
            <a:r>
              <a:rPr lang="en-PH" dirty="0" smtClean="0">
                <a:solidFill>
                  <a:srgbClr val="00B0F0"/>
                </a:solidFill>
              </a:rPr>
              <a:t>Tenants</a:t>
            </a:r>
            <a:endParaRPr lang="en-PH" dirty="0">
              <a:solidFill>
                <a:srgbClr val="00B0F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 flipH="1">
            <a:off x="6726264" y="1905000"/>
            <a:ext cx="2286000" cy="1219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PH" sz="1600" dirty="0"/>
          </a:p>
          <a:p>
            <a:pPr marL="0" indent="0" algn="ctr">
              <a:buNone/>
            </a:pPr>
            <a:r>
              <a:rPr lang="en-PH" sz="1600" b="1" u="sng" dirty="0" smtClean="0"/>
              <a:t>BRAVO </a:t>
            </a:r>
          </a:p>
          <a:p>
            <a:pPr marL="0" indent="0" algn="ctr">
              <a:buNone/>
            </a:pPr>
            <a:r>
              <a:rPr lang="en-PH" sz="1600" b="1" u="sng" dirty="0" smtClean="0"/>
              <a:t>EVACUATION SITE</a:t>
            </a:r>
            <a:endParaRPr lang="en-PH" sz="1600" b="1" u="sng" dirty="0"/>
          </a:p>
        </p:txBody>
      </p:sp>
      <p:sp>
        <p:nvSpPr>
          <p:cNvPr id="7" name="Rectangle 6"/>
          <p:cNvSpPr/>
          <p:nvPr/>
        </p:nvSpPr>
        <p:spPr>
          <a:xfrm flipH="1">
            <a:off x="6705600" y="1907584"/>
            <a:ext cx="76200" cy="4038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8" name="Isosceles Triangle 7"/>
          <p:cNvSpPr/>
          <p:nvPr/>
        </p:nvSpPr>
        <p:spPr>
          <a:xfrm flipH="1">
            <a:off x="6400800" y="5918364"/>
            <a:ext cx="685800" cy="256419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tenants on the following floors of </a:t>
            </a:r>
          </a:p>
          <a:p>
            <a:pPr marL="0" indent="0">
              <a:buNone/>
            </a:pPr>
            <a:r>
              <a:rPr lang="en-US" dirty="0" smtClean="0"/>
              <a:t>Yuchengco Tower shall proceed to </a:t>
            </a:r>
            <a:r>
              <a:rPr lang="en-US" b="1" dirty="0" smtClean="0">
                <a:solidFill>
                  <a:srgbClr val="00B0F0"/>
                </a:solidFill>
              </a:rPr>
              <a:t>Bravo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1600" i="1" dirty="0" smtClean="0"/>
              <a:t>Tenants with multiple leased premises on different zones </a:t>
            </a:r>
          </a:p>
          <a:p>
            <a:pPr marL="0" indent="0">
              <a:buNone/>
            </a:pPr>
            <a:r>
              <a:rPr lang="en-US" sz="1600" i="1" dirty="0" smtClean="0"/>
              <a:t>and/or Tower, hence, have different evacuation site assignments, </a:t>
            </a:r>
          </a:p>
          <a:p>
            <a:pPr marL="0" indent="0">
              <a:buNone/>
            </a:pPr>
            <a:r>
              <a:rPr lang="en-US" sz="1600" i="1" dirty="0" smtClean="0"/>
              <a:t>should inform the Building Management if they intend to elect just one</a:t>
            </a:r>
          </a:p>
          <a:p>
            <a:pPr marL="0" indent="0">
              <a:buNone/>
            </a:pPr>
            <a:r>
              <a:rPr lang="en-US" sz="1600" i="1" dirty="0" smtClean="0"/>
              <a:t>assembly point and evacuation site. 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1785773"/>
              </p:ext>
            </p:extLst>
          </p:nvPr>
        </p:nvGraphicFramePr>
        <p:xfrm>
          <a:off x="609600" y="3276600"/>
          <a:ext cx="56388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0"/>
                <a:gridCol w="28194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Yuchengco Tower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Mid Rise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High</a:t>
                      </a:r>
                      <a:r>
                        <a:rPr lang="en-US" b="1" baseline="0" dirty="0" smtClean="0"/>
                        <a:t> Rise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25</a:t>
                      </a:r>
                      <a:r>
                        <a:rPr lang="en-US" baseline="30000" dirty="0" smtClean="0"/>
                        <a:t>th</a:t>
                      </a:r>
                      <a:r>
                        <a:rPr lang="en-US" dirty="0" smtClean="0"/>
                        <a:t> to 32</a:t>
                      </a:r>
                      <a:r>
                        <a:rPr lang="en-US" baseline="30000" dirty="0" smtClean="0"/>
                        <a:t>nd</a:t>
                      </a:r>
                      <a:r>
                        <a:rPr lang="en-US" dirty="0" smtClean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</a:t>
                      </a:r>
                      <a:r>
                        <a:rPr lang="en-US" baseline="30000" dirty="0" smtClean="0"/>
                        <a:t>rd</a:t>
                      </a:r>
                      <a:r>
                        <a:rPr lang="en-US" dirty="0" smtClean="0"/>
                        <a:t> to 48</a:t>
                      </a:r>
                      <a:r>
                        <a:rPr lang="en-US" baseline="30000" dirty="0" smtClean="0"/>
                        <a:t>th</a:t>
                      </a:r>
                      <a:r>
                        <a:rPr lang="en-US" dirty="0" smtClean="0"/>
                        <a:t>  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121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pps_img 1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304800"/>
            <a:ext cx="73152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AutoShape 8"/>
          <p:cNvSpPr>
            <a:spLocks/>
          </p:cNvSpPr>
          <p:nvPr/>
        </p:nvSpPr>
        <p:spPr bwMode="auto">
          <a:xfrm>
            <a:off x="3810000" y="2286000"/>
            <a:ext cx="76200" cy="762000"/>
          </a:xfrm>
          <a:prstGeom prst="leftBrace">
            <a:avLst>
              <a:gd name="adj1" fmla="val 83333"/>
              <a:gd name="adj2" fmla="val 50000"/>
            </a:avLst>
          </a:prstGeom>
          <a:noFill/>
          <a:ln w="190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55300" name="Line 29"/>
          <p:cNvSpPr>
            <a:spLocks noChangeShapeType="1"/>
          </p:cNvSpPr>
          <p:nvPr/>
        </p:nvSpPr>
        <p:spPr bwMode="auto">
          <a:xfrm>
            <a:off x="1981200" y="3886200"/>
            <a:ext cx="152400" cy="9906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PH"/>
          </a:p>
        </p:txBody>
      </p:sp>
      <p:sp>
        <p:nvSpPr>
          <p:cNvPr id="55301" name="Rectangle 30" descr="Granite"/>
          <p:cNvSpPr>
            <a:spLocks noChangeArrowheads="1"/>
          </p:cNvSpPr>
          <p:nvPr/>
        </p:nvSpPr>
        <p:spPr bwMode="auto">
          <a:xfrm>
            <a:off x="1676400" y="4876800"/>
            <a:ext cx="228600" cy="6858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1800"/>
          </a:p>
        </p:txBody>
      </p:sp>
      <p:pic>
        <p:nvPicPr>
          <p:cNvPr id="81959" name="Picture 39" descr="BD21298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2286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5" name="Picture 45" descr="BD21298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55963" y="2884488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6" name="Picture 46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22688" y="1830388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7" name="Picture 47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18288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8" name="Picture 48" descr="BD21298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960000">
            <a:off x="3429000" y="28956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9" name="Picture 49" descr="BD21298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28194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0" name="Picture 50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90800" y="38862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1" name="Picture 51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260000">
            <a:off x="1905000" y="1830388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2" name="Picture 52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52600" y="26416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3" name="Picture 53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73238" y="2357438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4" name="Picture 54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30375" y="29241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5" name="Picture 55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98813" y="7620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6" name="Picture 56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25431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7" name="Picture 57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2640000">
            <a:off x="1938338" y="40163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8" name="Picture 58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28788" y="33528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9" name="Picture 59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840000">
            <a:off x="1743075" y="3856038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0" name="Picture 60" descr="BD21298_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76463" y="4094163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1" name="Picture 61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27432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3" name="Picture 63" descr="BD21298_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600000">
            <a:off x="2466975" y="40671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6" name="Picture 66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7620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7" name="Picture 67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7600" y="20574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8" name="Picture 68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31963" y="31242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9" name="Picture 69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09975" y="23145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0" name="Picture 70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20850" y="3617913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1" name="Picture 71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20000">
            <a:off x="1828800" y="2093913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2" name="Picture 72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800000">
            <a:off x="2009775" y="16287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3" name="Picture 73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640000">
            <a:off x="2119313" y="1458913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4" name="Picture 74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900000">
            <a:off x="3632200" y="1662113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5" name="Picture 75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600000">
            <a:off x="3505200" y="14763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6" name="Picture 76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700000">
            <a:off x="2286000" y="12954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7" name="Picture 77" descr="BD21298_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600000">
            <a:off x="2505075" y="116522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8" name="Picture 78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4200000">
            <a:off x="2819400" y="10953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9" name="Picture 79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81375" y="13239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0" name="Picture 80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81375" y="10668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1" name="Picture 81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00000">
            <a:off x="3048000" y="9906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37"/>
          <p:cNvSpPr txBox="1">
            <a:spLocks noChangeArrowheads="1"/>
          </p:cNvSpPr>
          <p:nvPr/>
        </p:nvSpPr>
        <p:spPr bwMode="auto">
          <a:xfrm rot="1200000">
            <a:off x="5029200" y="516516"/>
            <a:ext cx="1066800" cy="53859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91423" tIns="45712" rIns="91423" bIns="45712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Book Antiqua" pitchFamily="18" charset="0"/>
              </a:rPr>
              <a:t>EVACUATION</a:t>
            </a:r>
          </a:p>
          <a:p>
            <a:pPr algn="ctr"/>
            <a:r>
              <a:rPr lang="en-US" sz="900" b="1" dirty="0" smtClean="0">
                <a:solidFill>
                  <a:schemeClr val="bg1"/>
                </a:solidFill>
                <a:latin typeface="Book Antiqua" pitchFamily="18" charset="0"/>
              </a:rPr>
              <a:t>AREA </a:t>
            </a:r>
            <a:endParaRPr lang="en-US" sz="900" b="1" dirty="0">
              <a:solidFill>
                <a:schemeClr val="bg1"/>
              </a:solidFill>
              <a:latin typeface="Book Antiqua" pitchFamily="18" charset="0"/>
            </a:endParaRPr>
          </a:p>
          <a:p>
            <a:pPr algn="ctr"/>
            <a:r>
              <a:rPr lang="en-US" sz="1100" b="1" dirty="0">
                <a:solidFill>
                  <a:srgbClr val="FF0000"/>
                </a:solidFill>
                <a:latin typeface="Book Antiqua" pitchFamily="18" charset="0"/>
              </a:rPr>
              <a:t>“BRAVO”</a:t>
            </a:r>
          </a:p>
        </p:txBody>
      </p:sp>
      <p:pic>
        <p:nvPicPr>
          <p:cNvPr id="82004" name="Picture 84" descr="BD21298_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57575" y="47942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5" name="Picture 85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0400" y="4857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6" name="Picture 86" descr="BD21298_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29000" y="2286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7" name="Picture 87" descr="BD21298_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10000" y="4572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8" name="Picture 88" descr="BD21298_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10000" y="2571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9" name="Picture 89" descr="BD21298_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200000">
            <a:off x="4143375" y="4857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0" name="Picture 90" descr="BD21298_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200000">
            <a:off x="4143375" y="3048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1" name="Picture 91" descr="BD21298_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200000">
            <a:off x="4371975" y="5334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2" name="Picture 92" descr="BD21298_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200000">
            <a:off x="4448175" y="3810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3" name="Picture 93" descr="BD21298_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200000">
            <a:off x="4724400" y="6096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4" name="Picture 94" descr="BD21298_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200000">
            <a:off x="4752975" y="4095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C_09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219200"/>
            <a:ext cx="8229600" cy="4629150"/>
          </a:xfrm>
          <a:prstGeom prst="rect">
            <a:avLst/>
          </a:prstGeom>
        </p:spPr>
      </p:pic>
      <p:pic>
        <p:nvPicPr>
          <p:cNvPr id="28680" name="Picture 8" descr="IMG_1007"/>
          <p:cNvPicPr>
            <a:picLocks noChangeAspect="1" noChangeArrowheads="1"/>
          </p:cNvPicPr>
          <p:nvPr/>
        </p:nvPicPr>
        <p:blipFill>
          <a:blip r:embed="rId3" cstate="print"/>
          <a:srcRect l="20000" t="5263" r="16000"/>
          <a:stretch>
            <a:fillRect/>
          </a:stretch>
        </p:blipFill>
        <p:spPr bwMode="auto">
          <a:xfrm>
            <a:off x="6688667" y="4038600"/>
            <a:ext cx="1083733" cy="1219200"/>
          </a:xfrm>
          <a:prstGeom prst="rect">
            <a:avLst/>
          </a:prstGeom>
          <a:ln w="88900" cap="sq" cmpd="thickThin">
            <a:solidFill>
              <a:srgbClr val="CC99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8683" name="Picture 11" descr="IMG_0986"/>
          <p:cNvPicPr>
            <a:picLocks noChangeAspect="1" noChangeArrowheads="1"/>
          </p:cNvPicPr>
          <p:nvPr/>
        </p:nvPicPr>
        <p:blipFill>
          <a:blip r:embed="rId4"/>
          <a:srcRect t="13333" r="4651" b="13333"/>
          <a:stretch>
            <a:fillRect/>
          </a:stretch>
        </p:blipFill>
        <p:spPr bwMode="auto">
          <a:xfrm>
            <a:off x="6400800" y="5257800"/>
            <a:ext cx="2272147" cy="609600"/>
          </a:xfrm>
          <a:prstGeom prst="rect">
            <a:avLst/>
          </a:prstGeom>
          <a:noFill/>
          <a:ln w="9525">
            <a:solidFill>
              <a:schemeClr val="bg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627888"/>
            <a:ext cx="8229600" cy="743712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Charlie Evacuation Site</a:t>
            </a:r>
            <a:endParaRPr kumimoji="0" lang="en-PH" sz="5000" b="1" i="0" u="none" strike="noStrike" kern="1200" cap="none" spc="0" normalizeH="0" baseline="0" noProof="0" dirty="0">
              <a:ln>
                <a:noFill/>
              </a:ln>
              <a:solidFill>
                <a:srgbClr val="CC99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457200" y="5943600"/>
            <a:ext cx="8229600" cy="646331"/>
          </a:xfrm>
          <a:prstGeom prst="rect">
            <a:avLst/>
          </a:prstGeom>
          <a:solidFill>
            <a:srgbClr val="CC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Team Charlie command post located on </a:t>
            </a:r>
            <a:r>
              <a:rPr lang="en-US" dirty="0">
                <a:latin typeface="Arial" pitchFamily="34" charset="0"/>
                <a:cs typeface="Arial" pitchFamily="34" charset="0"/>
              </a:rPr>
              <a:t>the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farthest corner of </a:t>
            </a:r>
          </a:p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dirty="0">
                <a:latin typeface="Arial" pitchFamily="34" charset="0"/>
                <a:cs typeface="Arial" pitchFamily="34" charset="0"/>
              </a:rPr>
              <a:t>Columns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along Sen. Gil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Puyat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Ave.(near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Zuellig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Loop)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72400" y="3962400"/>
            <a:ext cx="914400" cy="457200"/>
          </a:xfrm>
          <a:prstGeom prst="rect">
            <a:avLst/>
          </a:prstGeom>
          <a:solidFill>
            <a:srgbClr val="CC99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66800" y="2743200"/>
            <a:ext cx="6896746" cy="3886200"/>
          </a:xfrm>
          <a:prstGeom prst="rect">
            <a:avLst/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4" name="TextBox 3"/>
          <p:cNvSpPr txBox="1"/>
          <p:nvPr/>
        </p:nvSpPr>
        <p:spPr>
          <a:xfrm>
            <a:off x="1066800" y="1828800"/>
            <a:ext cx="2834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PH" dirty="0" smtClean="0"/>
          </a:p>
          <a:p>
            <a:pPr algn="ctr"/>
            <a:r>
              <a:rPr lang="en-PH" b="1" dirty="0" smtClean="0"/>
              <a:t>Michael Estrada</a:t>
            </a:r>
          </a:p>
          <a:p>
            <a:pPr algn="ctr"/>
            <a:r>
              <a:rPr lang="en-PH" dirty="0" smtClean="0"/>
              <a:t>Team Leader - CHARLIE</a:t>
            </a:r>
            <a:endParaRPr lang="en-PH" dirty="0"/>
          </a:p>
        </p:txBody>
      </p:sp>
      <p:sp>
        <p:nvSpPr>
          <p:cNvPr id="5" name="TextBox 4"/>
          <p:cNvSpPr txBox="1"/>
          <p:nvPr/>
        </p:nvSpPr>
        <p:spPr>
          <a:xfrm>
            <a:off x="4572000" y="182880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PH" dirty="0" smtClean="0"/>
          </a:p>
          <a:p>
            <a:pPr algn="ctr"/>
            <a:r>
              <a:rPr lang="en-PH" b="1" dirty="0" smtClean="0"/>
              <a:t>Rico Reyes</a:t>
            </a:r>
          </a:p>
          <a:p>
            <a:pPr algn="ctr"/>
            <a:r>
              <a:rPr lang="en-PH" dirty="0" smtClean="0"/>
              <a:t>Asst. Team Leader - CHARLIE</a:t>
            </a:r>
            <a:endParaRPr lang="en-PH" dirty="0"/>
          </a:p>
        </p:txBody>
      </p:sp>
      <p:pic>
        <p:nvPicPr>
          <p:cNvPr id="6" name="Picture 5" descr="Rico reyes Assist (Charlie).jpg"/>
          <p:cNvPicPr>
            <a:picLocks noChangeAspect="1"/>
          </p:cNvPicPr>
          <p:nvPr/>
        </p:nvPicPr>
        <p:blipFill>
          <a:blip r:embed="rId2"/>
          <a:srcRect l="11653" t="4444" r="9329" b="30000"/>
          <a:stretch>
            <a:fillRect/>
          </a:stretch>
        </p:blipFill>
        <p:spPr>
          <a:xfrm>
            <a:off x="5486400" y="546847"/>
            <a:ext cx="1828800" cy="1586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Michael Estrada Teamleader(Charlie).jpg"/>
          <p:cNvPicPr>
            <a:picLocks noChangeAspect="1"/>
          </p:cNvPicPr>
          <p:nvPr/>
        </p:nvPicPr>
        <p:blipFill>
          <a:blip r:embed="rId3"/>
          <a:srcRect l="21852" t="4444" r="21531" b="38889"/>
          <a:stretch>
            <a:fillRect/>
          </a:stretch>
        </p:blipFill>
        <p:spPr>
          <a:xfrm>
            <a:off x="1524000" y="457200"/>
            <a:ext cx="1828800" cy="1636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1066800" y="5105400"/>
            <a:ext cx="685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PH" sz="4000" dirty="0" smtClean="0">
              <a:solidFill>
                <a:srgbClr val="CC9900"/>
              </a:solidFill>
            </a:endParaRPr>
          </a:p>
          <a:p>
            <a:pPr algn="ctr"/>
            <a:r>
              <a:rPr lang="en-PH" sz="4000" b="1" dirty="0" smtClean="0">
                <a:solidFill>
                  <a:srgbClr val="CC9900"/>
                </a:solidFill>
              </a:rPr>
              <a:t>CHARLIE TEAM</a:t>
            </a:r>
            <a:endParaRPr lang="en-PH" sz="4000" dirty="0">
              <a:solidFill>
                <a:srgbClr val="CC99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9" b="3449"/>
          <a:stretch/>
        </p:blipFill>
        <p:spPr>
          <a:xfrm>
            <a:off x="1219200" y="2819400"/>
            <a:ext cx="6629400" cy="3733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09800" y="5867400"/>
            <a:ext cx="4419600" cy="70788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PH" sz="4000" b="1" dirty="0">
                <a:solidFill>
                  <a:schemeClr val="tx2"/>
                </a:solidFill>
              </a:rPr>
              <a:t>Team </a:t>
            </a:r>
            <a:r>
              <a:rPr lang="en-PH" sz="4000" b="1" dirty="0" smtClean="0">
                <a:solidFill>
                  <a:schemeClr val="tx2"/>
                </a:solidFill>
              </a:rPr>
              <a:t>Charlie</a:t>
            </a:r>
            <a:endParaRPr lang="en-PH" sz="40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H" dirty="0" smtClean="0"/>
              <a:t>Agenda</a:t>
            </a:r>
            <a:endParaRPr lang="en-P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PH" dirty="0" smtClean="0"/>
              <a:t>Objectives</a:t>
            </a:r>
          </a:p>
          <a:p>
            <a:r>
              <a:rPr lang="en-PH" dirty="0" smtClean="0"/>
              <a:t>Building ERT Structure</a:t>
            </a:r>
          </a:p>
          <a:p>
            <a:r>
              <a:rPr lang="en-PH" dirty="0" smtClean="0"/>
              <a:t>PMO Fire Brigade Team</a:t>
            </a:r>
          </a:p>
          <a:p>
            <a:pPr lvl="1"/>
            <a:r>
              <a:rPr lang="en-PH" dirty="0" smtClean="0"/>
              <a:t>Fire Brigade Team Leader and Members</a:t>
            </a:r>
          </a:p>
          <a:p>
            <a:pPr lvl="1"/>
            <a:r>
              <a:rPr lang="en-PH" dirty="0" smtClean="0"/>
              <a:t>Evacuation Sites</a:t>
            </a:r>
          </a:p>
          <a:p>
            <a:r>
              <a:rPr lang="en-PH" dirty="0"/>
              <a:t>Emergency Alarm Activation Flow </a:t>
            </a:r>
            <a:r>
              <a:rPr lang="en-PH" dirty="0" smtClean="0"/>
              <a:t>Chart</a:t>
            </a:r>
          </a:p>
          <a:p>
            <a:r>
              <a:rPr lang="en-PH" dirty="0"/>
              <a:t>Fire Drill Announcement/Scenario</a:t>
            </a:r>
          </a:p>
          <a:p>
            <a:r>
              <a:rPr lang="en-PH" dirty="0" smtClean="0"/>
              <a:t>Building Emergency Equipment</a:t>
            </a:r>
          </a:p>
          <a:p>
            <a:endParaRPr lang="en-PH" dirty="0" smtClean="0"/>
          </a:p>
          <a:p>
            <a:endParaRPr lang="en-PH" dirty="0" smtClean="0"/>
          </a:p>
          <a:p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6684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6934200" y="2110740"/>
            <a:ext cx="2057400" cy="1219200"/>
          </a:xfrm>
          <a:prstGeom prst="rect">
            <a:avLst/>
          </a:prstGeom>
          <a:solidFill>
            <a:srgbClr val="CC99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en-PH" sz="1600" b="1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en-PH" sz="1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CHARLIE EVACUATION SITE</a:t>
            </a:r>
            <a:endParaRPr kumimoji="0" lang="en-PH" sz="16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553200" y="2110740"/>
            <a:ext cx="685800" cy="4038600"/>
            <a:chOff x="6553200" y="2667000"/>
            <a:chExt cx="685800" cy="4038600"/>
          </a:xfrm>
        </p:grpSpPr>
        <p:sp>
          <p:nvSpPr>
            <p:cNvPr id="6" name="Rectangle 5"/>
            <p:cNvSpPr/>
            <p:nvPr/>
          </p:nvSpPr>
          <p:spPr>
            <a:xfrm>
              <a:off x="6858000" y="2667000"/>
              <a:ext cx="76200" cy="3810000"/>
            </a:xfrm>
            <a:prstGeom prst="rect">
              <a:avLst/>
            </a:prstGeom>
            <a:solidFill>
              <a:srgbClr val="CC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7" name="Isosceles Triangle 6"/>
            <p:cNvSpPr/>
            <p:nvPr/>
          </p:nvSpPr>
          <p:spPr>
            <a:xfrm>
              <a:off x="6553200" y="6400800"/>
              <a:ext cx="685800" cy="304800"/>
            </a:xfrm>
            <a:prstGeom prst="triangle">
              <a:avLst/>
            </a:prstGeom>
            <a:solidFill>
              <a:srgbClr val="CC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All tenants on the following floors of </a:t>
            </a:r>
          </a:p>
          <a:p>
            <a:pPr marL="0" indent="0">
              <a:buFont typeface="Wingdings 2"/>
              <a:buNone/>
            </a:pPr>
            <a:r>
              <a:rPr lang="en-US" dirty="0" smtClean="0"/>
              <a:t>Yuchengco Tower shall proceed to </a:t>
            </a:r>
            <a:r>
              <a:rPr lang="en-US" b="1" dirty="0" smtClean="0">
                <a:solidFill>
                  <a:srgbClr val="CC9900"/>
                </a:solidFill>
              </a:rPr>
              <a:t>Charlie</a:t>
            </a:r>
            <a:r>
              <a:rPr lang="en-US" dirty="0" smtClean="0"/>
              <a:t>:</a:t>
            </a:r>
          </a:p>
          <a:p>
            <a:pPr marL="0" indent="0">
              <a:buFont typeface="Wingdings 2"/>
              <a:buNone/>
            </a:pPr>
            <a:endParaRPr lang="en-US" dirty="0" smtClean="0"/>
          </a:p>
          <a:p>
            <a:pPr marL="0" indent="0">
              <a:buFont typeface="Wingdings 2"/>
              <a:buNone/>
            </a:pPr>
            <a:endParaRPr lang="en-US" dirty="0" smtClean="0"/>
          </a:p>
          <a:p>
            <a:pPr marL="0" indent="0">
              <a:buFont typeface="Wingdings 2"/>
              <a:buNone/>
            </a:pPr>
            <a:endParaRPr lang="en-US" dirty="0"/>
          </a:p>
          <a:p>
            <a:pPr marL="0" lvl="0" indent="0">
              <a:buClr>
                <a:srgbClr val="0BD0D9"/>
              </a:buClr>
              <a:buNone/>
            </a:pPr>
            <a:endParaRPr lang="en-US" sz="1600" i="1" dirty="0" smtClean="0">
              <a:solidFill>
                <a:prstClr val="black"/>
              </a:solidFill>
            </a:endParaRPr>
          </a:p>
          <a:p>
            <a:pPr marL="0" lvl="0" indent="0">
              <a:buClr>
                <a:srgbClr val="0BD0D9"/>
              </a:buClr>
              <a:buNone/>
            </a:pPr>
            <a:r>
              <a:rPr lang="en-US" sz="1600" i="1" dirty="0" smtClean="0">
                <a:solidFill>
                  <a:prstClr val="black"/>
                </a:solidFill>
              </a:rPr>
              <a:t>Tenants </a:t>
            </a:r>
            <a:r>
              <a:rPr lang="en-US" sz="1600" i="1" dirty="0">
                <a:solidFill>
                  <a:prstClr val="black"/>
                </a:solidFill>
              </a:rPr>
              <a:t>with multiple leased premises on different zones </a:t>
            </a:r>
          </a:p>
          <a:p>
            <a:pPr marL="0" lvl="0" indent="0">
              <a:buClr>
                <a:srgbClr val="0BD0D9"/>
              </a:buClr>
              <a:buNone/>
            </a:pPr>
            <a:r>
              <a:rPr lang="en-US" sz="1600" i="1" dirty="0">
                <a:solidFill>
                  <a:prstClr val="black"/>
                </a:solidFill>
              </a:rPr>
              <a:t>and/or Tower, hence, have different evacuation site assignments, </a:t>
            </a:r>
          </a:p>
          <a:p>
            <a:pPr marL="0" lvl="0" indent="0">
              <a:buClr>
                <a:srgbClr val="0BD0D9"/>
              </a:buClr>
              <a:buNone/>
            </a:pPr>
            <a:r>
              <a:rPr lang="en-US" sz="1600" i="1" dirty="0">
                <a:solidFill>
                  <a:prstClr val="black"/>
                </a:solidFill>
              </a:rPr>
              <a:t>should inform the Building Management if they intend to elect just one</a:t>
            </a:r>
          </a:p>
          <a:p>
            <a:pPr marL="0" lvl="0" indent="0">
              <a:buClr>
                <a:srgbClr val="0BD0D9"/>
              </a:buClr>
              <a:buNone/>
            </a:pPr>
            <a:r>
              <a:rPr lang="en-US" sz="1600" i="1" dirty="0">
                <a:solidFill>
                  <a:prstClr val="black"/>
                </a:solidFill>
              </a:rPr>
              <a:t>assembly point and evacuation site. </a:t>
            </a:r>
          </a:p>
          <a:p>
            <a:pPr marL="0" indent="0">
              <a:buFont typeface="Wingdings 2"/>
              <a:buNone/>
            </a:pPr>
            <a:endParaRPr lang="en-US" dirty="0" smtClean="0"/>
          </a:p>
          <a:p>
            <a:pPr marL="0" indent="0">
              <a:buFont typeface="Wingdings 2"/>
              <a:buNone/>
            </a:pP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PH" dirty="0" smtClean="0"/>
              <a:t>Team </a:t>
            </a:r>
            <a:r>
              <a:rPr lang="en-PH" dirty="0" smtClean="0">
                <a:solidFill>
                  <a:srgbClr val="CC9900"/>
                </a:solidFill>
              </a:rPr>
              <a:t>Charlie - Tenants</a:t>
            </a:r>
            <a:endParaRPr lang="en-PH" dirty="0">
              <a:solidFill>
                <a:srgbClr val="CC9900"/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5023657"/>
              </p:ext>
            </p:extLst>
          </p:nvPr>
        </p:nvGraphicFramePr>
        <p:xfrm>
          <a:off x="838200" y="3124200"/>
          <a:ext cx="50292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3377"/>
                <a:gridCol w="2555823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Yuchengco Tower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Low Rise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Mid</a:t>
                      </a:r>
                      <a:r>
                        <a:rPr lang="en-US" b="1" baseline="0" dirty="0" smtClean="0"/>
                        <a:t> Rise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Ground to 17</a:t>
                      </a:r>
                      <a:r>
                        <a:rPr lang="en-US" baseline="30000" dirty="0" smtClean="0"/>
                        <a:t>th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</a:t>
                      </a:r>
                      <a:r>
                        <a:rPr lang="en-US" baseline="30000" dirty="0" smtClean="0"/>
                        <a:t>th</a:t>
                      </a:r>
                      <a:r>
                        <a:rPr lang="en-US" dirty="0" smtClean="0"/>
                        <a:t> to 26</a:t>
                      </a:r>
                      <a:r>
                        <a:rPr lang="en-US" baseline="30000" dirty="0" smtClean="0"/>
                        <a:t>th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4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pps_img 1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304800"/>
            <a:ext cx="73152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AutoShape 3"/>
          <p:cNvSpPr>
            <a:spLocks/>
          </p:cNvSpPr>
          <p:nvPr/>
        </p:nvSpPr>
        <p:spPr bwMode="auto">
          <a:xfrm>
            <a:off x="3810000" y="2286000"/>
            <a:ext cx="76200" cy="762000"/>
          </a:xfrm>
          <a:prstGeom prst="leftBrace">
            <a:avLst>
              <a:gd name="adj1" fmla="val 83333"/>
              <a:gd name="adj2" fmla="val 50000"/>
            </a:avLst>
          </a:prstGeom>
          <a:noFill/>
          <a:ln w="190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56324" name="Line 4"/>
          <p:cNvSpPr>
            <a:spLocks noChangeShapeType="1"/>
          </p:cNvSpPr>
          <p:nvPr/>
        </p:nvSpPr>
        <p:spPr bwMode="auto">
          <a:xfrm>
            <a:off x="1981200" y="3886200"/>
            <a:ext cx="152400" cy="9906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PH"/>
          </a:p>
        </p:txBody>
      </p:sp>
      <p:sp>
        <p:nvSpPr>
          <p:cNvPr id="56325" name="Rectangle 5" descr="Granite"/>
          <p:cNvSpPr>
            <a:spLocks noChangeArrowheads="1"/>
          </p:cNvSpPr>
          <p:nvPr/>
        </p:nvSpPr>
        <p:spPr bwMode="auto">
          <a:xfrm>
            <a:off x="1676400" y="4876800"/>
            <a:ext cx="228600" cy="6858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1800"/>
          </a:p>
        </p:txBody>
      </p:sp>
      <p:pic>
        <p:nvPicPr>
          <p:cNvPr id="110598" name="Picture 6" descr="BD21298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2286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9" name="Picture 7" descr="BD21298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55963" y="2884488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00" name="Picture 8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22688" y="1830388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01" name="Picture 9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18288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02" name="Picture 10" descr="BD21298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960000">
            <a:off x="3429000" y="28956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03" name="Picture 11" descr="BD21298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28194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04" name="Picture 12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90800" y="38862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05" name="Picture 13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260000">
            <a:off x="1905000" y="1830388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06" name="Picture 14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52600" y="26416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07" name="Picture 15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73238" y="2357438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08" name="Picture 16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30375" y="29241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09" name="Picture 17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98813" y="7620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10" name="Picture 18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25431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11" name="Picture 19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2640000">
            <a:off x="1938338" y="40163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12" name="Picture 20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28788" y="33528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13" name="Picture 21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840000">
            <a:off x="1743075" y="3856038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14" name="Picture 22" descr="BD21298_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76463" y="4094163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15" name="Picture 23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27432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16" name="Picture 24" descr="BD21298_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600000">
            <a:off x="2466975" y="40671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17" name="Picture 25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7620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18" name="Picture 26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7600" y="20574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19" name="Picture 27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31963" y="31242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20" name="Picture 28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09975" y="23145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21" name="Picture 29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20850" y="3617913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22" name="Picture 30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20000">
            <a:off x="1828800" y="2093913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23" name="Picture 31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800000">
            <a:off x="2009775" y="16287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24" name="Picture 32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640000">
            <a:off x="2119313" y="1458913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25" name="Picture 33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900000">
            <a:off x="3632200" y="1662113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26" name="Picture 34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600000">
            <a:off x="3505200" y="14763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27" name="Picture 35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700000">
            <a:off x="2286000" y="12954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28" name="Picture 36" descr="BD21298_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600000">
            <a:off x="2505075" y="116522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29" name="Picture 37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4200000">
            <a:off x="2819400" y="10953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30" name="Picture 38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81375" y="13239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31" name="Picture 39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81375" y="10668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32" name="Picture 40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00000">
            <a:off x="3048000" y="9906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37"/>
          <p:cNvSpPr txBox="1">
            <a:spLocks noChangeArrowheads="1"/>
          </p:cNvSpPr>
          <p:nvPr/>
        </p:nvSpPr>
        <p:spPr bwMode="auto">
          <a:xfrm rot="900000">
            <a:off x="6629400" y="902171"/>
            <a:ext cx="1066800" cy="538593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91423" tIns="45712" rIns="91423" bIns="45712">
            <a:spAutoFit/>
          </a:bodyPr>
          <a:lstStyle/>
          <a:p>
            <a:pPr algn="ctr"/>
            <a:r>
              <a:rPr lang="en-US" sz="900" b="1" dirty="0">
                <a:latin typeface="Book Antiqua" pitchFamily="18" charset="0"/>
              </a:rPr>
              <a:t>EVACUATION</a:t>
            </a:r>
          </a:p>
          <a:p>
            <a:pPr algn="ctr"/>
            <a:r>
              <a:rPr lang="en-US" sz="900" b="1" dirty="0" smtClean="0">
                <a:latin typeface="Book Antiqua" pitchFamily="18" charset="0"/>
              </a:rPr>
              <a:t>AREA </a:t>
            </a:r>
            <a:endParaRPr lang="en-US" sz="900" b="1" dirty="0">
              <a:latin typeface="Book Antiqua" pitchFamily="18" charset="0"/>
            </a:endParaRPr>
          </a:p>
          <a:p>
            <a:pPr algn="ctr"/>
            <a:r>
              <a:rPr lang="en-US" sz="1100" b="1" dirty="0">
                <a:solidFill>
                  <a:srgbClr val="FF0000"/>
                </a:solidFill>
                <a:latin typeface="Book Antiqua" pitchFamily="18" charset="0"/>
              </a:rPr>
              <a:t>“CHARLIE”</a:t>
            </a:r>
          </a:p>
        </p:txBody>
      </p:sp>
      <p:pic>
        <p:nvPicPr>
          <p:cNvPr id="110634" name="Picture 42" descr="BD21298_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57575" y="47942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35" name="Picture 43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0400" y="4857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36" name="Picture 44" descr="BD21298_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29000" y="2286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37" name="Picture 45" descr="BD21298_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10000" y="4572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38" name="Picture 46" descr="BD21298_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10000" y="2571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39" name="Picture 47" descr="BD21298_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76713" y="5619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40" name="Picture 48" descr="BD21298_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24375" y="6381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41" name="Picture 49" descr="BD21298_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900000">
            <a:off x="5133975" y="7905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42" name="Picture 50" descr="BD21298_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900000">
            <a:off x="5514975" y="8667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43" name="Picture 51" descr="BD21298_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900000">
            <a:off x="5972175" y="9429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45" name="Picture 53" descr="BD21298_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95800" y="4095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46" name="Picture 54" descr="BD21298_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91000" y="3333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47" name="Picture 55" descr="BD21298_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86313" y="4857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48" name="Picture 56" descr="BD21298_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00600" y="7143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49" name="Picture 57" descr="BD21298_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900000">
            <a:off x="5210175" y="5619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50" name="Picture 58" descr="BD21298_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900000">
            <a:off x="5591175" y="6381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51" name="Picture 59" descr="BD21298_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900000">
            <a:off x="6048375" y="7143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C_0942.JPG"/>
          <p:cNvPicPr>
            <a:picLocks noChangeAspect="1"/>
          </p:cNvPicPr>
          <p:nvPr/>
        </p:nvPicPr>
        <p:blipFill>
          <a:blip r:embed="rId2" cstate="print"/>
          <a:srcRect b="2881"/>
          <a:stretch>
            <a:fillRect/>
          </a:stretch>
        </p:blipFill>
        <p:spPr>
          <a:xfrm>
            <a:off x="457200" y="1295400"/>
            <a:ext cx="8229600" cy="4495800"/>
          </a:xfrm>
          <a:prstGeom prst="rect">
            <a:avLst/>
          </a:prstGeom>
        </p:spPr>
      </p:pic>
      <p:pic>
        <p:nvPicPr>
          <p:cNvPr id="32775" name="Picture 7" descr="IMG_1007"/>
          <p:cNvPicPr>
            <a:picLocks noChangeAspect="1" noChangeArrowheads="1"/>
          </p:cNvPicPr>
          <p:nvPr/>
        </p:nvPicPr>
        <p:blipFill>
          <a:blip r:embed="rId3"/>
          <a:srcRect l="20000" t="5263" r="16000"/>
          <a:stretch>
            <a:fillRect/>
          </a:stretch>
        </p:blipFill>
        <p:spPr bwMode="auto">
          <a:xfrm>
            <a:off x="533400" y="3810000"/>
            <a:ext cx="1219200" cy="1371600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2776" name="Picture 8" descr="IMG_0989"/>
          <p:cNvPicPr>
            <a:picLocks noChangeAspect="1" noChangeArrowheads="1"/>
          </p:cNvPicPr>
          <p:nvPr/>
        </p:nvPicPr>
        <p:blipFill>
          <a:blip r:embed="rId4"/>
          <a:srcRect l="2326" t="13095" b="21429"/>
          <a:stretch>
            <a:fillRect/>
          </a:stretch>
        </p:blipFill>
        <p:spPr bwMode="auto">
          <a:xfrm>
            <a:off x="457200" y="5105400"/>
            <a:ext cx="2618509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676656"/>
            <a:ext cx="8229600" cy="743712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Delta Evacuation Site</a:t>
            </a:r>
            <a:endParaRPr kumimoji="0" lang="en-PH" sz="5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457200" y="5867400"/>
            <a:ext cx="8229600" cy="646331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Team Delta command post located on </a:t>
            </a:r>
            <a:r>
              <a:rPr lang="en-US" dirty="0">
                <a:latin typeface="Arial" pitchFamily="34" charset="0"/>
                <a:cs typeface="Arial" pitchFamily="34" charset="0"/>
              </a:rPr>
              <a:t>the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sidewalk adjacent to MMC along Ayala </a:t>
            </a:r>
            <a:r>
              <a:rPr lang="en-US" dirty="0">
                <a:latin typeface="Arial" pitchFamily="34" charset="0"/>
                <a:cs typeface="Arial" pitchFamily="34" charset="0"/>
              </a:rPr>
              <a:t>Ave.</a:t>
            </a:r>
          </a:p>
        </p:txBody>
      </p:sp>
      <p:sp>
        <p:nvSpPr>
          <p:cNvPr id="9" name="Rectangle 8"/>
          <p:cNvSpPr/>
          <p:nvPr/>
        </p:nvSpPr>
        <p:spPr>
          <a:xfrm>
            <a:off x="1752600" y="3810000"/>
            <a:ext cx="914400" cy="4572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219200" y="2743200"/>
            <a:ext cx="6705600" cy="3962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4" name="TextBox 3"/>
          <p:cNvSpPr txBox="1"/>
          <p:nvPr/>
        </p:nvSpPr>
        <p:spPr>
          <a:xfrm>
            <a:off x="1051426" y="1819870"/>
            <a:ext cx="2834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PH" dirty="0" smtClean="0">
              <a:solidFill>
                <a:srgbClr val="00B050"/>
              </a:solidFill>
            </a:endParaRPr>
          </a:p>
          <a:p>
            <a:pPr algn="ctr"/>
            <a:r>
              <a:rPr lang="en-PH" b="1" dirty="0" smtClean="0"/>
              <a:t>Au Palacio</a:t>
            </a:r>
          </a:p>
          <a:p>
            <a:pPr algn="ctr"/>
            <a:r>
              <a:rPr lang="en-PH" dirty="0" smtClean="0"/>
              <a:t>Team Leader - Delta</a:t>
            </a:r>
            <a:endParaRPr lang="en-PH" dirty="0"/>
          </a:p>
        </p:txBody>
      </p:sp>
      <p:sp>
        <p:nvSpPr>
          <p:cNvPr id="5" name="TextBox 4"/>
          <p:cNvSpPr txBox="1"/>
          <p:nvPr/>
        </p:nvSpPr>
        <p:spPr>
          <a:xfrm>
            <a:off x="4800600" y="18288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PH" dirty="0" smtClean="0">
              <a:solidFill>
                <a:srgbClr val="00B050"/>
              </a:solidFill>
            </a:endParaRPr>
          </a:p>
          <a:p>
            <a:pPr algn="ctr"/>
            <a:r>
              <a:rPr lang="en-PH" b="1" dirty="0" err="1" smtClean="0"/>
              <a:t>Febregs</a:t>
            </a:r>
            <a:r>
              <a:rPr lang="en-PH" b="1" dirty="0" smtClean="0"/>
              <a:t> Solas</a:t>
            </a:r>
          </a:p>
          <a:p>
            <a:pPr algn="ctr"/>
            <a:r>
              <a:rPr lang="en-PH" dirty="0" smtClean="0"/>
              <a:t>Asst. Team Leader - Delta</a:t>
            </a:r>
            <a:endParaRPr lang="en-PH" dirty="0"/>
          </a:p>
        </p:txBody>
      </p:sp>
      <p:pic>
        <p:nvPicPr>
          <p:cNvPr id="11" name="Picture 10" descr="PMO Fire Brigade Team Delta2.JPG"/>
          <p:cNvPicPr>
            <a:picLocks noChangeAspect="1"/>
          </p:cNvPicPr>
          <p:nvPr/>
        </p:nvPicPr>
        <p:blipFill>
          <a:blip r:embed="rId2" cstate="print"/>
          <a:srcRect l="53763" t="35276" r="27139" b="36133"/>
          <a:stretch>
            <a:fillRect/>
          </a:stretch>
        </p:blipFill>
        <p:spPr>
          <a:xfrm>
            <a:off x="1524000" y="532431"/>
            <a:ext cx="1828800" cy="1524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PMO Fire Brigade Team Delta2.JPG"/>
          <p:cNvPicPr>
            <a:picLocks noChangeAspect="1"/>
          </p:cNvPicPr>
          <p:nvPr/>
        </p:nvPicPr>
        <p:blipFill>
          <a:blip r:embed="rId3" cstate="print"/>
          <a:srcRect l="22603" t="17407" r="60919" b="60895"/>
          <a:stretch>
            <a:fillRect/>
          </a:stretch>
        </p:blipFill>
        <p:spPr>
          <a:xfrm>
            <a:off x="5406086" y="530352"/>
            <a:ext cx="1909114" cy="1527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219200" y="5257800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PH" sz="3600" dirty="0" smtClean="0">
              <a:solidFill>
                <a:srgbClr val="92D050"/>
              </a:solidFill>
            </a:endParaRPr>
          </a:p>
          <a:p>
            <a:pPr algn="ctr"/>
            <a:r>
              <a:rPr lang="en-PH" sz="3600" b="1" dirty="0" smtClean="0">
                <a:solidFill>
                  <a:srgbClr val="92D050"/>
                </a:solidFill>
              </a:rPr>
              <a:t>DELTA TEAM</a:t>
            </a:r>
            <a:endParaRPr lang="en-PH" sz="3600" dirty="0">
              <a:solidFill>
                <a:srgbClr val="92D05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/>
          <a:stretch/>
        </p:blipFill>
        <p:spPr>
          <a:xfrm>
            <a:off x="1371600" y="2895600"/>
            <a:ext cx="6400800" cy="37338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209800" y="5867400"/>
            <a:ext cx="4419600" cy="70788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PH" sz="4000" b="1" dirty="0">
                <a:solidFill>
                  <a:schemeClr val="tx2"/>
                </a:solidFill>
              </a:rPr>
              <a:t>Team </a:t>
            </a:r>
            <a:r>
              <a:rPr lang="en-PH" sz="4000" b="1" dirty="0" smtClean="0">
                <a:solidFill>
                  <a:schemeClr val="tx2"/>
                </a:solidFill>
              </a:rPr>
              <a:t>Delta</a:t>
            </a:r>
            <a:endParaRPr lang="en-PH" sz="40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400800" y="2057400"/>
            <a:ext cx="2438400" cy="4114799"/>
            <a:chOff x="6400800" y="2514600"/>
            <a:chExt cx="2438400" cy="4114799"/>
          </a:xfrm>
        </p:grpSpPr>
        <p:sp>
          <p:nvSpPr>
            <p:cNvPr id="4" name="Content Placeholder 2"/>
            <p:cNvSpPr txBox="1">
              <a:spLocks/>
            </p:cNvSpPr>
            <p:nvPr/>
          </p:nvSpPr>
          <p:spPr>
            <a:xfrm>
              <a:off x="6781800" y="2514600"/>
              <a:ext cx="2057400" cy="123371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txBody>
            <a:bodyPr>
              <a:norm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accent3"/>
                </a:buClr>
                <a:buSzPct val="95000"/>
                <a:tabLst/>
                <a:defRPr/>
              </a:pPr>
              <a:endParaRPr kumimoji="0" lang="en-PH" sz="1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accent3"/>
                </a:buClr>
                <a:buSzPct val="95000"/>
                <a:tabLst/>
                <a:defRPr/>
              </a:pPr>
              <a:r>
                <a:rPr kumimoji="0" lang="en-PH" sz="1600" b="1" i="0" u="sng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DELTA </a:t>
              </a:r>
            </a:p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accent3"/>
                </a:buClr>
                <a:buSzPct val="95000"/>
                <a:tabLst/>
                <a:defRPr/>
              </a:pPr>
              <a:r>
                <a:rPr kumimoji="0" lang="en-PH" sz="1600" b="1" i="0" u="sng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EVACUATION SITE</a:t>
              </a:r>
              <a:endParaRPr kumimoji="0" lang="en-PH" sz="16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705600" y="2514600"/>
              <a:ext cx="76200" cy="388620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6" name="Isosceles Triangle 5"/>
            <p:cNvSpPr/>
            <p:nvPr/>
          </p:nvSpPr>
          <p:spPr>
            <a:xfrm>
              <a:off x="6400800" y="6382656"/>
              <a:ext cx="685800" cy="246743"/>
            </a:xfrm>
            <a:prstGeom prst="triangl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sp>
        <p:nvSpPr>
          <p:cNvPr id="8" name="Title 1"/>
          <p:cNvSpPr txBox="1">
            <a:spLocks/>
          </p:cNvSpPr>
          <p:nvPr/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PH" dirty="0" smtClean="0"/>
              <a:t>Team </a:t>
            </a:r>
            <a:r>
              <a:rPr lang="en-PH" dirty="0" smtClean="0">
                <a:solidFill>
                  <a:srgbClr val="92D050"/>
                </a:solidFill>
              </a:rPr>
              <a:t>Delta</a:t>
            </a:r>
            <a:r>
              <a:rPr lang="en-PH" dirty="0" smtClean="0">
                <a:solidFill>
                  <a:srgbClr val="CC9900"/>
                </a:solidFill>
              </a:rPr>
              <a:t> </a:t>
            </a:r>
            <a:r>
              <a:rPr lang="en-PH" dirty="0" smtClean="0">
                <a:solidFill>
                  <a:srgbClr val="92D050"/>
                </a:solidFill>
              </a:rPr>
              <a:t>- Tenants</a:t>
            </a:r>
            <a:endParaRPr lang="en-PH" dirty="0">
              <a:solidFill>
                <a:srgbClr val="92D05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676400"/>
            <a:ext cx="8229600" cy="4389120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All tenants on the following floors of </a:t>
            </a:r>
          </a:p>
          <a:p>
            <a:pPr marL="0" indent="0">
              <a:buFont typeface="Wingdings 2"/>
              <a:buNone/>
            </a:pPr>
            <a:r>
              <a:rPr lang="en-US" dirty="0" smtClean="0"/>
              <a:t>Tower II shall proceed to </a:t>
            </a:r>
            <a:r>
              <a:rPr lang="en-US" b="1" dirty="0" smtClean="0">
                <a:solidFill>
                  <a:srgbClr val="92D050"/>
                </a:solidFill>
              </a:rPr>
              <a:t>Delta</a:t>
            </a:r>
            <a:r>
              <a:rPr lang="en-US" dirty="0" smtClean="0"/>
              <a:t>:</a:t>
            </a:r>
          </a:p>
          <a:p>
            <a:pPr marL="0" indent="0">
              <a:buFont typeface="Wingdings 2"/>
              <a:buNone/>
            </a:pPr>
            <a:endParaRPr lang="en-US" dirty="0" smtClean="0"/>
          </a:p>
          <a:p>
            <a:pPr marL="0" indent="0">
              <a:buFont typeface="Wingdings 2"/>
              <a:buNone/>
            </a:pPr>
            <a:endParaRPr lang="en-US" dirty="0" smtClean="0"/>
          </a:p>
          <a:p>
            <a:pPr marL="0" indent="0">
              <a:buFont typeface="Wingdings 2"/>
              <a:buNone/>
            </a:pPr>
            <a:endParaRPr lang="en-US" dirty="0"/>
          </a:p>
          <a:p>
            <a:pPr marL="0" lvl="0" indent="0">
              <a:buClr>
                <a:srgbClr val="0BD0D9"/>
              </a:buClr>
              <a:buNone/>
            </a:pPr>
            <a:endParaRPr lang="en-US" sz="1600" i="1" dirty="0" smtClean="0">
              <a:solidFill>
                <a:prstClr val="black"/>
              </a:solidFill>
            </a:endParaRPr>
          </a:p>
          <a:p>
            <a:pPr marL="0" lvl="0" indent="0">
              <a:buClr>
                <a:srgbClr val="0BD0D9"/>
              </a:buClr>
              <a:buNone/>
            </a:pPr>
            <a:endParaRPr lang="en-US" sz="1600" i="1" dirty="0" smtClean="0">
              <a:solidFill>
                <a:prstClr val="black"/>
              </a:solidFill>
            </a:endParaRPr>
          </a:p>
          <a:p>
            <a:pPr marL="0" lvl="0" indent="0">
              <a:buClr>
                <a:srgbClr val="0BD0D9"/>
              </a:buClr>
              <a:buNone/>
            </a:pPr>
            <a:endParaRPr lang="en-US" sz="1600" i="1" dirty="0" smtClean="0">
              <a:solidFill>
                <a:prstClr val="black"/>
              </a:solidFill>
            </a:endParaRPr>
          </a:p>
          <a:p>
            <a:pPr marL="0" lvl="0" indent="0">
              <a:buClr>
                <a:srgbClr val="0BD0D9"/>
              </a:buClr>
              <a:buNone/>
            </a:pPr>
            <a:r>
              <a:rPr lang="en-US" sz="1600" i="1" dirty="0" smtClean="0">
                <a:solidFill>
                  <a:prstClr val="black"/>
                </a:solidFill>
              </a:rPr>
              <a:t>Tenants </a:t>
            </a:r>
            <a:r>
              <a:rPr lang="en-US" sz="1600" i="1" dirty="0">
                <a:solidFill>
                  <a:prstClr val="black"/>
                </a:solidFill>
              </a:rPr>
              <a:t>with multiple leased premises on different zones </a:t>
            </a:r>
          </a:p>
          <a:p>
            <a:pPr marL="0" lvl="0" indent="0">
              <a:buClr>
                <a:srgbClr val="0BD0D9"/>
              </a:buClr>
              <a:buNone/>
            </a:pPr>
            <a:r>
              <a:rPr lang="en-US" sz="1600" i="1" dirty="0">
                <a:solidFill>
                  <a:prstClr val="black"/>
                </a:solidFill>
              </a:rPr>
              <a:t>and/or Tower, hence, have different evacuation site assignments, </a:t>
            </a:r>
          </a:p>
          <a:p>
            <a:pPr marL="0" lvl="0" indent="0">
              <a:buClr>
                <a:srgbClr val="0BD0D9"/>
              </a:buClr>
              <a:buNone/>
            </a:pPr>
            <a:r>
              <a:rPr lang="en-US" sz="1600" i="1" dirty="0">
                <a:solidFill>
                  <a:prstClr val="black"/>
                </a:solidFill>
              </a:rPr>
              <a:t>should inform the Building Management if they intend to elect just one</a:t>
            </a:r>
          </a:p>
          <a:p>
            <a:pPr marL="0" lvl="0" indent="0">
              <a:buClr>
                <a:srgbClr val="0BD0D9"/>
              </a:buClr>
              <a:buNone/>
            </a:pPr>
            <a:r>
              <a:rPr lang="en-US" sz="1600" i="1" dirty="0">
                <a:solidFill>
                  <a:prstClr val="black"/>
                </a:solidFill>
              </a:rPr>
              <a:t>assembly point and evacuation site. </a:t>
            </a:r>
          </a:p>
          <a:p>
            <a:pPr marL="0" indent="0">
              <a:buFont typeface="Wingdings 2"/>
              <a:buNone/>
            </a:pPr>
            <a:endParaRPr lang="en-US" dirty="0" smtClean="0"/>
          </a:p>
          <a:p>
            <a:pPr marL="0" indent="0">
              <a:buFont typeface="Wingdings 2"/>
              <a:buNone/>
            </a:pP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937095"/>
              </p:ext>
            </p:extLst>
          </p:nvPr>
        </p:nvGraphicFramePr>
        <p:xfrm>
          <a:off x="603142" y="2819400"/>
          <a:ext cx="5188058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4458"/>
                <a:gridCol w="21336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Tower II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Low Rise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Mid Rise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Ground</a:t>
                      </a:r>
                      <a:r>
                        <a:rPr lang="en-US" baseline="0" dirty="0" smtClean="0"/>
                        <a:t> to 11</a:t>
                      </a:r>
                      <a:r>
                        <a:rPr lang="en-US" baseline="30000" dirty="0" smtClean="0"/>
                        <a:t>th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30</a:t>
                      </a:r>
                      <a:r>
                        <a:rPr lang="en-US" baseline="30000" dirty="0" smtClean="0"/>
                        <a:t>th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All Podium 4 Retail Tenants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22</a:t>
                      </a:r>
                      <a:r>
                        <a:rPr lang="en-US" baseline="30000" dirty="0" smtClean="0"/>
                        <a:t>nd</a:t>
                      </a:r>
                      <a:r>
                        <a:rPr lang="en-US" dirty="0" smtClean="0"/>
                        <a:t> to 25</a:t>
                      </a:r>
                      <a:r>
                        <a:rPr lang="en-US" baseline="30000" dirty="0" smtClean="0"/>
                        <a:t>th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All Podium 3 Retail Tenants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928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pps_img 1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304800"/>
            <a:ext cx="73152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AutoShape 3"/>
          <p:cNvSpPr>
            <a:spLocks/>
          </p:cNvSpPr>
          <p:nvPr/>
        </p:nvSpPr>
        <p:spPr bwMode="auto">
          <a:xfrm>
            <a:off x="4267200" y="2286000"/>
            <a:ext cx="76200" cy="762000"/>
          </a:xfrm>
          <a:prstGeom prst="leftBrace">
            <a:avLst>
              <a:gd name="adj1" fmla="val 83333"/>
              <a:gd name="adj2" fmla="val 50000"/>
            </a:avLst>
          </a:prstGeom>
          <a:noFill/>
          <a:ln w="190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57348" name="Line 4"/>
          <p:cNvSpPr>
            <a:spLocks noChangeShapeType="1"/>
          </p:cNvSpPr>
          <p:nvPr/>
        </p:nvSpPr>
        <p:spPr bwMode="auto">
          <a:xfrm>
            <a:off x="2438400" y="3886200"/>
            <a:ext cx="152400" cy="9906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PH"/>
          </a:p>
        </p:txBody>
      </p:sp>
      <p:sp>
        <p:nvSpPr>
          <p:cNvPr id="57349" name="Rectangle 5" descr="Granite"/>
          <p:cNvSpPr>
            <a:spLocks noChangeArrowheads="1"/>
          </p:cNvSpPr>
          <p:nvPr/>
        </p:nvSpPr>
        <p:spPr bwMode="auto">
          <a:xfrm>
            <a:off x="2133600" y="4876800"/>
            <a:ext cx="228600" cy="6858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1800"/>
          </a:p>
        </p:txBody>
      </p:sp>
      <p:pic>
        <p:nvPicPr>
          <p:cNvPr id="189446" name="Picture 6" descr="BD21298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0" y="51339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47" name="Picture 7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4500000">
            <a:off x="3838575" y="41148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48" name="Picture 8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260000">
            <a:off x="4676775" y="46767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49" name="Picture 9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33975" y="46767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50" name="Picture 10" descr="BD21298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600000">
            <a:off x="4524375" y="45243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51" name="Picture 11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1000" y="52863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52" name="Picture 12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14800" y="48291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53" name="Picture 13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14775" y="60198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54" name="Picture 14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1800" y="63531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55" name="Picture 15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09975" y="60960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56" name="Picture 16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14738" y="446405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57" name="Picture 17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91175" y="46767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58" name="Picture 18" descr="BD21298_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1200000">
            <a:off x="2590800" y="55911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59" name="Picture 19" descr="BD21298_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1200000">
            <a:off x="2392363" y="49530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60" name="Picture 20" descr="BD21298_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900000">
            <a:off x="2498725" y="541655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61" name="Picture 21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52775" y="5862638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62" name="Picture 22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86438" y="46482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63" name="Picture 23" descr="BD21298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81375" y="58197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64" name="Picture 24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70325" y="44196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65" name="Picture 25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46005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66" name="Picture 26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05175" y="62007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67" name="Picture 27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62575" y="46767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68" name="Picture 28" descr="BD21298_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900000">
            <a:off x="2435225" y="52101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69" name="Picture 29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90975" y="57912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70" name="Picture 30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8600" y="55626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71" name="Picture 31" descr="BD21298_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" y="55626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72" name="Picture 32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14800" y="44196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73" name="Picture 33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900000">
            <a:off x="4219575" y="39909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74" name="Picture 34" descr="BD21298_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6913" y="46513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75" name="Picture 35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14800" y="46482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76" name="Picture 36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900000">
            <a:off x="2947988" y="58674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77" name="Picture 37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1200000">
            <a:off x="4067175" y="40671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78" name="Picture 38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7175" y="52863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79" name="Picture 39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2280000">
            <a:off x="3565525" y="42195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37"/>
          <p:cNvSpPr txBox="1">
            <a:spLocks noChangeArrowheads="1"/>
          </p:cNvSpPr>
          <p:nvPr/>
        </p:nvSpPr>
        <p:spPr bwMode="auto">
          <a:xfrm rot="-5400000">
            <a:off x="280988" y="3540703"/>
            <a:ext cx="1066800" cy="538593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91423" tIns="45712" rIns="91423" bIns="45712">
            <a:spAutoFit/>
          </a:bodyPr>
          <a:lstStyle/>
          <a:p>
            <a:pPr algn="ctr"/>
            <a:r>
              <a:rPr lang="en-US" sz="900" b="1" dirty="0">
                <a:latin typeface="Book Antiqua" pitchFamily="18" charset="0"/>
              </a:rPr>
              <a:t>EVACUATION</a:t>
            </a:r>
          </a:p>
          <a:p>
            <a:pPr algn="ctr"/>
            <a:r>
              <a:rPr lang="en-US" sz="900" b="1" dirty="0" smtClean="0">
                <a:latin typeface="Book Antiqua" pitchFamily="18" charset="0"/>
              </a:rPr>
              <a:t>AREA </a:t>
            </a:r>
            <a:endParaRPr lang="en-US" sz="900" b="1" dirty="0">
              <a:latin typeface="Book Antiqua" pitchFamily="18" charset="0"/>
            </a:endParaRPr>
          </a:p>
          <a:p>
            <a:pPr algn="ctr"/>
            <a:r>
              <a:rPr lang="en-US" sz="1100" b="1" dirty="0">
                <a:solidFill>
                  <a:srgbClr val="FF0000"/>
                </a:solidFill>
                <a:latin typeface="Book Antiqua" pitchFamily="18" charset="0"/>
              </a:rPr>
              <a:t>“DELTA”</a:t>
            </a:r>
          </a:p>
        </p:txBody>
      </p:sp>
      <p:pic>
        <p:nvPicPr>
          <p:cNvPr id="189481" name="Picture 41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19600" y="39624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82" name="Picture 42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43400" y="4430713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83" name="Picture 43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81400" y="57912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84" name="Picture 44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00575" y="39909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85" name="Picture 45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2800" y="449262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86" name="Picture 46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05375" y="46767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87" name="Picture 47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0" y="45243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88" name="Picture 48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200000">
            <a:off x="2743200" y="5767388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89" name="Picture 49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67000" y="63531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90" name="Picture 50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05038" y="47529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91" name="Picture 51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62200" y="63531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92" name="Picture 52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09775" y="63531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93" name="Picture 53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44625" y="61722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94" name="Picture 54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73225" y="62769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95" name="Picture 55" descr="BD21298_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5800" y="52863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96" name="Picture 56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62375" y="57150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97" name="Picture 57" descr="BD21298_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4400" y="46482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98" name="Picture 58" descr="BD21298_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4400" y="44196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99" name="Picture 59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1800000">
            <a:off x="2362200" y="46767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500" name="Picture 60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9400" y="45720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501" name="Picture 61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0" y="51339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502" name="Picture 62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900000">
            <a:off x="2590800" y="46005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503" name="Picture 63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28800" y="51339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504" name="Picture 64" descr="BD21298_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1200000">
            <a:off x="752475" y="5834063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409" name="Rectangle 65" descr="Granite"/>
          <p:cNvSpPr>
            <a:spLocks noChangeArrowheads="1"/>
          </p:cNvSpPr>
          <p:nvPr/>
        </p:nvSpPr>
        <p:spPr bwMode="auto">
          <a:xfrm>
            <a:off x="914400" y="4876800"/>
            <a:ext cx="228600" cy="6858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1800"/>
          </a:p>
        </p:txBody>
      </p:sp>
      <p:pic>
        <p:nvPicPr>
          <p:cNvPr id="189506" name="Picture 66" descr="BD21298_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4440000">
            <a:off x="942975" y="59721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507" name="Picture 67" descr="BD21298_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4200000">
            <a:off x="1171575" y="61245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508" name="Picture 68" descr="BD21298_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5800" y="4919663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509" name="Picture 69" descr="BD21298_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3575" y="444182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C_09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238250"/>
            <a:ext cx="8365067" cy="470535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627888"/>
            <a:ext cx="8365066" cy="743712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Echo Evacuation Site</a:t>
            </a:r>
            <a:endParaRPr kumimoji="0" lang="en-PH" sz="50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457200" y="5983069"/>
            <a:ext cx="8365067" cy="646331"/>
          </a:xfrm>
          <a:prstGeom prst="rect">
            <a:avLst/>
          </a:prstGeom>
          <a:solidFill>
            <a:srgbClr val="FF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Team Echo command post located on the sidewalk adjacent to </a:t>
            </a:r>
          </a:p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People Support building along Ayala </a:t>
            </a:r>
            <a:r>
              <a:rPr lang="en-US" dirty="0">
                <a:latin typeface="Arial" pitchFamily="34" charset="0"/>
                <a:cs typeface="Arial" pitchFamily="34" charset="0"/>
              </a:rPr>
              <a:t>Ave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 corner Gil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Puyat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Ave.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429000" y="3505200"/>
            <a:ext cx="2057400" cy="1752600"/>
            <a:chOff x="3429000" y="3352800"/>
            <a:chExt cx="2057400" cy="1752600"/>
          </a:xfrm>
        </p:grpSpPr>
        <p:pic>
          <p:nvPicPr>
            <p:cNvPr id="36872" name="Picture 8" descr="IMG_1007"/>
            <p:cNvPicPr>
              <a:picLocks noChangeAspect="1" noChangeArrowheads="1"/>
            </p:cNvPicPr>
            <p:nvPr/>
          </p:nvPicPr>
          <p:blipFill>
            <a:blip r:embed="rId3" cstate="print"/>
            <a:srcRect l="20000" t="5263" r="16000" b="5263"/>
            <a:stretch>
              <a:fillRect/>
            </a:stretch>
          </p:blipFill>
          <p:spPr bwMode="auto">
            <a:xfrm>
              <a:off x="3505200" y="3352800"/>
              <a:ext cx="1066800" cy="1133475"/>
            </a:xfrm>
            <a:prstGeom prst="rect">
              <a:avLst/>
            </a:prstGeom>
            <a:ln w="88900" cap="sq" cmpd="thickThin">
              <a:solidFill>
                <a:srgbClr val="CC0099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36873" name="Picture 9" descr="IMG_0991"/>
            <p:cNvPicPr>
              <a:picLocks noChangeAspect="1" noChangeArrowheads="1"/>
            </p:cNvPicPr>
            <p:nvPr/>
          </p:nvPicPr>
          <p:blipFill>
            <a:blip r:embed="rId4"/>
            <a:srcRect l="2326" t="6250" r="2326" b="31250"/>
            <a:stretch>
              <a:fillRect/>
            </a:stretch>
          </p:blipFill>
          <p:spPr bwMode="auto">
            <a:xfrm>
              <a:off x="3429000" y="4495800"/>
              <a:ext cx="1943947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4572000" y="3352800"/>
              <a:ext cx="914400" cy="457200"/>
            </a:xfrm>
            <a:prstGeom prst="rect">
              <a:avLst/>
            </a:prstGeom>
            <a:solidFill>
              <a:srgbClr val="FF00FF"/>
            </a:solidFill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</p:spTree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33400" y="2743200"/>
            <a:ext cx="8077200" cy="3962400"/>
          </a:xfrm>
          <a:prstGeom prst="rect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4" name="TextBox 3"/>
          <p:cNvSpPr txBox="1"/>
          <p:nvPr/>
        </p:nvSpPr>
        <p:spPr>
          <a:xfrm>
            <a:off x="914400" y="1828800"/>
            <a:ext cx="2834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PH" dirty="0" smtClean="0"/>
          </a:p>
          <a:p>
            <a:pPr algn="ctr"/>
            <a:r>
              <a:rPr lang="en-PH" b="1" dirty="0" smtClean="0"/>
              <a:t>Wilfred Castro</a:t>
            </a:r>
          </a:p>
          <a:p>
            <a:pPr algn="ctr"/>
            <a:r>
              <a:rPr lang="en-PH" dirty="0" smtClean="0"/>
              <a:t>Team Leader - ECHO</a:t>
            </a:r>
            <a:endParaRPr lang="en-PH" dirty="0"/>
          </a:p>
        </p:txBody>
      </p:sp>
      <p:sp>
        <p:nvSpPr>
          <p:cNvPr id="5" name="TextBox 4"/>
          <p:cNvSpPr txBox="1"/>
          <p:nvPr/>
        </p:nvSpPr>
        <p:spPr>
          <a:xfrm>
            <a:off x="4572000" y="181987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PH" dirty="0" smtClean="0"/>
          </a:p>
          <a:p>
            <a:pPr algn="ctr"/>
            <a:r>
              <a:rPr lang="en-PH" b="1" dirty="0" smtClean="0"/>
              <a:t>Jimmy Areno</a:t>
            </a:r>
          </a:p>
          <a:p>
            <a:pPr algn="ctr"/>
            <a:r>
              <a:rPr lang="en-PH" dirty="0" smtClean="0"/>
              <a:t>Asst. Team Leader - ECHO</a:t>
            </a:r>
            <a:endParaRPr lang="en-PH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4411"/>
          <a:stretch/>
        </p:blipFill>
        <p:spPr>
          <a:xfrm>
            <a:off x="762000" y="2895600"/>
            <a:ext cx="7772400" cy="36576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209800" y="5845314"/>
            <a:ext cx="4419600" cy="707886"/>
          </a:xfrm>
          <a:prstGeom prst="rect">
            <a:avLst/>
          </a:prstGeom>
          <a:solidFill>
            <a:srgbClr val="FF00FF"/>
          </a:solidFill>
        </p:spPr>
        <p:txBody>
          <a:bodyPr wrap="square">
            <a:spAutoFit/>
          </a:bodyPr>
          <a:lstStyle/>
          <a:p>
            <a:pPr algn="ctr"/>
            <a:r>
              <a:rPr lang="en-PH" sz="4000" b="1" dirty="0">
                <a:solidFill>
                  <a:schemeClr val="tx2"/>
                </a:solidFill>
              </a:rPr>
              <a:t>Team </a:t>
            </a:r>
            <a:r>
              <a:rPr lang="en-PH" sz="4000" b="1" dirty="0" smtClean="0">
                <a:solidFill>
                  <a:schemeClr val="tx2"/>
                </a:solidFill>
              </a:rPr>
              <a:t>Echo</a:t>
            </a:r>
            <a:endParaRPr lang="en-PH" sz="4000" b="1" dirty="0">
              <a:solidFill>
                <a:schemeClr val="tx2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517" y="457200"/>
            <a:ext cx="1746504" cy="1645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5334000" y="509924"/>
            <a:ext cx="1740910" cy="1547476"/>
            <a:chOff x="5334000" y="509924"/>
            <a:chExt cx="1740910" cy="154747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51" t="52942" r="4902" b="23529"/>
            <a:stretch/>
          </p:blipFill>
          <p:spPr>
            <a:xfrm>
              <a:off x="5334000" y="509924"/>
              <a:ext cx="1740910" cy="154747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486" t="52942" r="4902" b="35112"/>
            <a:stretch/>
          </p:blipFill>
          <p:spPr>
            <a:xfrm>
              <a:off x="6553200" y="560913"/>
              <a:ext cx="457200" cy="60856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486" t="52942" r="4902" b="35112"/>
            <a:stretch/>
          </p:blipFill>
          <p:spPr>
            <a:xfrm>
              <a:off x="5402063" y="560913"/>
              <a:ext cx="293490" cy="769582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486" t="52942" r="4902" b="35112"/>
            <a:stretch/>
          </p:blipFill>
          <p:spPr>
            <a:xfrm>
              <a:off x="5371564" y="1134071"/>
              <a:ext cx="343436" cy="215688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486" t="52942" r="4902" b="35112"/>
            <a:stretch/>
          </p:blipFill>
          <p:spPr>
            <a:xfrm>
              <a:off x="5402063" y="1251491"/>
              <a:ext cx="312937" cy="19653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486" t="52942" r="4902" b="35112"/>
            <a:stretch/>
          </p:blipFill>
          <p:spPr>
            <a:xfrm>
              <a:off x="5669292" y="560913"/>
              <a:ext cx="883908" cy="7462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400800" y="1905000"/>
            <a:ext cx="2590800" cy="4419600"/>
            <a:chOff x="6400800" y="1905000"/>
            <a:chExt cx="2590800" cy="4419600"/>
          </a:xfrm>
        </p:grpSpPr>
        <p:sp>
          <p:nvSpPr>
            <p:cNvPr id="4" name="Content Placeholder 2"/>
            <p:cNvSpPr txBox="1">
              <a:spLocks/>
            </p:cNvSpPr>
            <p:nvPr/>
          </p:nvSpPr>
          <p:spPr>
            <a:xfrm>
              <a:off x="6781800" y="1905000"/>
              <a:ext cx="2209800" cy="1371600"/>
            </a:xfrm>
            <a:prstGeom prst="rect">
              <a:avLst/>
            </a:prstGeom>
            <a:solidFill>
              <a:srgbClr val="FF00FF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txBody>
            <a:bodyPr>
              <a:norm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accent3"/>
                </a:buClr>
                <a:buSzPct val="95000"/>
                <a:tabLst/>
                <a:defRPr/>
              </a:pPr>
              <a:endParaRPr kumimoji="0" lang="en-PH" sz="1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accent3"/>
                </a:buClr>
                <a:buSzPct val="95000"/>
                <a:tabLst/>
                <a:defRPr/>
              </a:pPr>
              <a:r>
                <a:rPr kumimoji="0" lang="en-PH" sz="1600" b="1" i="0" u="sng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ECHO </a:t>
              </a:r>
            </a:p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accent3"/>
                </a:buClr>
                <a:buSzPct val="95000"/>
                <a:tabLst/>
                <a:defRPr/>
              </a:pPr>
              <a:r>
                <a:rPr kumimoji="0" lang="en-PH" sz="1600" b="1" i="0" u="sng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EVACUATION SITE</a:t>
              </a:r>
              <a:endParaRPr kumimoji="0" lang="en-PH" sz="16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705600" y="1905000"/>
              <a:ext cx="76200" cy="4191000"/>
            </a:xfrm>
            <a:prstGeom prst="rect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6" name="Isosceles Triangle 5"/>
            <p:cNvSpPr/>
            <p:nvPr/>
          </p:nvSpPr>
          <p:spPr>
            <a:xfrm>
              <a:off x="6400800" y="6019800"/>
              <a:ext cx="685800" cy="304800"/>
            </a:xfrm>
            <a:prstGeom prst="triangle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sp>
        <p:nvSpPr>
          <p:cNvPr id="7" name="Title 1"/>
          <p:cNvSpPr txBox="1">
            <a:spLocks/>
          </p:cNvSpPr>
          <p:nvPr/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PH" dirty="0" smtClean="0"/>
              <a:t>Team </a:t>
            </a:r>
            <a:r>
              <a:rPr lang="en-PH" dirty="0" smtClean="0">
                <a:solidFill>
                  <a:srgbClr val="FF00FF"/>
                </a:solidFill>
              </a:rPr>
              <a:t>Echo - Tenants</a:t>
            </a:r>
            <a:endParaRPr lang="en-PH" dirty="0">
              <a:solidFill>
                <a:srgbClr val="FF00FF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676400"/>
            <a:ext cx="8229600" cy="4389120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All tenants on the following floors of </a:t>
            </a:r>
          </a:p>
          <a:p>
            <a:pPr marL="0" indent="0">
              <a:buFont typeface="Wingdings 2"/>
              <a:buNone/>
            </a:pPr>
            <a:r>
              <a:rPr lang="en-US" dirty="0" smtClean="0"/>
              <a:t>Tower II shall proceed to </a:t>
            </a:r>
            <a:r>
              <a:rPr lang="en-US" b="1" dirty="0" smtClean="0">
                <a:solidFill>
                  <a:srgbClr val="FF00FF"/>
                </a:solidFill>
              </a:rPr>
              <a:t>Echo</a:t>
            </a:r>
            <a:r>
              <a:rPr lang="en-US" dirty="0" smtClean="0"/>
              <a:t>:</a:t>
            </a:r>
            <a:endParaRPr lang="en-US" dirty="0" smtClean="0"/>
          </a:p>
          <a:p>
            <a:pPr marL="0" indent="0">
              <a:buFont typeface="Wingdings 2"/>
              <a:buNone/>
            </a:pPr>
            <a:endParaRPr lang="en-US" dirty="0" smtClean="0"/>
          </a:p>
          <a:p>
            <a:pPr marL="0" indent="0">
              <a:buFont typeface="Wingdings 2"/>
              <a:buNone/>
            </a:pPr>
            <a:endParaRPr lang="en-US" dirty="0" smtClean="0"/>
          </a:p>
          <a:p>
            <a:pPr marL="0" indent="0">
              <a:buFont typeface="Wingdings 2"/>
              <a:buNone/>
            </a:pPr>
            <a:endParaRPr lang="en-US" dirty="0"/>
          </a:p>
          <a:p>
            <a:pPr marL="0" lvl="0" indent="0">
              <a:buClr>
                <a:srgbClr val="0BD0D9"/>
              </a:buClr>
              <a:buNone/>
            </a:pPr>
            <a:endParaRPr lang="en-US" sz="1600" i="1" dirty="0" smtClean="0">
              <a:solidFill>
                <a:prstClr val="black"/>
              </a:solidFill>
            </a:endParaRPr>
          </a:p>
          <a:p>
            <a:pPr marL="0" lvl="0" indent="0">
              <a:buClr>
                <a:srgbClr val="0BD0D9"/>
              </a:buClr>
              <a:buNone/>
            </a:pPr>
            <a:endParaRPr lang="en-US" sz="1600" i="1" dirty="0" smtClean="0">
              <a:solidFill>
                <a:prstClr val="black"/>
              </a:solidFill>
            </a:endParaRPr>
          </a:p>
          <a:p>
            <a:pPr marL="0" lvl="0" indent="0">
              <a:buClr>
                <a:srgbClr val="0BD0D9"/>
              </a:buClr>
              <a:buNone/>
            </a:pPr>
            <a:endParaRPr lang="en-US" sz="1600" i="1" dirty="0" smtClean="0">
              <a:solidFill>
                <a:prstClr val="black"/>
              </a:solidFill>
            </a:endParaRPr>
          </a:p>
          <a:p>
            <a:pPr marL="0" lvl="0" indent="0">
              <a:buClr>
                <a:srgbClr val="0BD0D9"/>
              </a:buClr>
              <a:buNone/>
            </a:pPr>
            <a:r>
              <a:rPr lang="en-US" sz="1600" i="1" dirty="0" smtClean="0">
                <a:solidFill>
                  <a:prstClr val="black"/>
                </a:solidFill>
              </a:rPr>
              <a:t>Tenants </a:t>
            </a:r>
            <a:r>
              <a:rPr lang="en-US" sz="1600" i="1" dirty="0">
                <a:solidFill>
                  <a:prstClr val="black"/>
                </a:solidFill>
              </a:rPr>
              <a:t>with multiple leased premises on different zones </a:t>
            </a:r>
          </a:p>
          <a:p>
            <a:pPr marL="0" lvl="0" indent="0">
              <a:buClr>
                <a:srgbClr val="0BD0D9"/>
              </a:buClr>
              <a:buNone/>
            </a:pPr>
            <a:r>
              <a:rPr lang="en-US" sz="1600" i="1" dirty="0">
                <a:solidFill>
                  <a:prstClr val="black"/>
                </a:solidFill>
              </a:rPr>
              <a:t>and/or Tower, hence, have different evacuation site assignments, </a:t>
            </a:r>
          </a:p>
          <a:p>
            <a:pPr marL="0" lvl="0" indent="0">
              <a:buClr>
                <a:srgbClr val="0BD0D9"/>
              </a:buClr>
              <a:buNone/>
            </a:pPr>
            <a:r>
              <a:rPr lang="en-US" sz="1600" i="1" dirty="0">
                <a:solidFill>
                  <a:prstClr val="black"/>
                </a:solidFill>
              </a:rPr>
              <a:t>should inform the Building Management if they intend to elect just one</a:t>
            </a:r>
          </a:p>
          <a:p>
            <a:pPr marL="0" lvl="0" indent="0">
              <a:buClr>
                <a:srgbClr val="0BD0D9"/>
              </a:buClr>
              <a:buNone/>
            </a:pPr>
            <a:r>
              <a:rPr lang="en-US" sz="1600" i="1" dirty="0">
                <a:solidFill>
                  <a:prstClr val="black"/>
                </a:solidFill>
              </a:rPr>
              <a:t>assembly point and evacuation site. </a:t>
            </a:r>
          </a:p>
          <a:p>
            <a:pPr marL="0" indent="0">
              <a:buFont typeface="Wingdings 2"/>
              <a:buNone/>
            </a:pPr>
            <a:endParaRPr lang="en-US" dirty="0" smtClean="0"/>
          </a:p>
          <a:p>
            <a:pPr marL="0" indent="0">
              <a:buFont typeface="Wingdings 2"/>
              <a:buNone/>
            </a:pP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719000"/>
              </p:ext>
            </p:extLst>
          </p:nvPr>
        </p:nvGraphicFramePr>
        <p:xfrm>
          <a:off x="457200" y="2895600"/>
          <a:ext cx="5638800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9600"/>
                <a:gridCol w="1879600"/>
                <a:gridCol w="1879600"/>
              </a:tblGrid>
              <a:tr h="261620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Tower II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Low Rise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Mid Rise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High</a:t>
                      </a:r>
                      <a:r>
                        <a:rPr lang="en-US" baseline="0" dirty="0" smtClean="0"/>
                        <a:t> Rise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</a:t>
                      </a:r>
                      <a:r>
                        <a:rPr lang="en-US" baseline="30000" dirty="0" smtClean="0"/>
                        <a:t>th</a:t>
                      </a:r>
                      <a:r>
                        <a:rPr lang="en-US" baseline="0" dirty="0" smtClean="0"/>
                        <a:t> to 17</a:t>
                      </a:r>
                      <a:r>
                        <a:rPr lang="en-US" baseline="30000" dirty="0" smtClean="0"/>
                        <a:t>th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</a:t>
                      </a:r>
                      <a:r>
                        <a:rPr lang="en-US" baseline="30000" dirty="0" smtClean="0"/>
                        <a:t>th</a:t>
                      </a:r>
                      <a:r>
                        <a:rPr lang="en-US" dirty="0" smtClean="0"/>
                        <a:t> to</a:t>
                      </a:r>
                      <a:r>
                        <a:rPr lang="en-US" baseline="0" dirty="0" smtClean="0"/>
                        <a:t> 21</a:t>
                      </a:r>
                      <a:r>
                        <a:rPr lang="en-US" baseline="30000" dirty="0" smtClean="0"/>
                        <a:t>st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</a:t>
                      </a:r>
                      <a:r>
                        <a:rPr lang="en-US" baseline="30000" dirty="0" smtClean="0"/>
                        <a:t>st</a:t>
                      </a:r>
                      <a:r>
                        <a:rPr lang="en-US" dirty="0" smtClean="0"/>
                        <a:t> to 41</a:t>
                      </a:r>
                      <a:r>
                        <a:rPr lang="en-US" baseline="30000" dirty="0" smtClean="0"/>
                        <a:t>st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Museum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</a:t>
                      </a:r>
                      <a:r>
                        <a:rPr lang="en-US" baseline="30000" dirty="0" smtClean="0"/>
                        <a:t>th</a:t>
                      </a:r>
                      <a:r>
                        <a:rPr lang="en-US" dirty="0" smtClean="0"/>
                        <a:t> to</a:t>
                      </a:r>
                      <a:r>
                        <a:rPr lang="en-US" baseline="0" dirty="0" smtClean="0"/>
                        <a:t> 29</a:t>
                      </a:r>
                      <a:r>
                        <a:rPr lang="en-US" baseline="30000" dirty="0" smtClean="0"/>
                        <a:t>th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510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pps_img 1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304800"/>
            <a:ext cx="73152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AutoShape 4"/>
          <p:cNvSpPr>
            <a:spLocks/>
          </p:cNvSpPr>
          <p:nvPr/>
        </p:nvSpPr>
        <p:spPr bwMode="auto">
          <a:xfrm>
            <a:off x="4419600" y="2286000"/>
            <a:ext cx="76200" cy="762000"/>
          </a:xfrm>
          <a:prstGeom prst="leftBrace">
            <a:avLst>
              <a:gd name="adj1" fmla="val 83333"/>
              <a:gd name="adj2" fmla="val 50000"/>
            </a:avLst>
          </a:prstGeom>
          <a:noFill/>
          <a:ln w="190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58372" name="Line 5"/>
          <p:cNvSpPr>
            <a:spLocks noChangeShapeType="1"/>
          </p:cNvSpPr>
          <p:nvPr/>
        </p:nvSpPr>
        <p:spPr bwMode="auto">
          <a:xfrm>
            <a:off x="2590800" y="3886200"/>
            <a:ext cx="152400" cy="9906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PH"/>
          </a:p>
        </p:txBody>
      </p:sp>
      <p:sp>
        <p:nvSpPr>
          <p:cNvPr id="58373" name="Rectangle 6" descr="Granite"/>
          <p:cNvSpPr>
            <a:spLocks noChangeArrowheads="1"/>
          </p:cNvSpPr>
          <p:nvPr/>
        </p:nvSpPr>
        <p:spPr bwMode="auto">
          <a:xfrm>
            <a:off x="2286000" y="4876800"/>
            <a:ext cx="228600" cy="6858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1800"/>
          </a:p>
        </p:txBody>
      </p:sp>
      <p:pic>
        <p:nvPicPr>
          <p:cNvPr id="107528" name="Picture 8" descr="BD21298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0975" y="41148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9" name="Picture 9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800000">
            <a:off x="4829175" y="46767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30" name="Picture 10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75" y="46767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32" name="Picture 12" descr="BD21298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260000">
            <a:off x="4676775" y="45243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33" name="Picture 13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38575" y="41433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34" name="Picture 14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14600" y="1830388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35" name="Picture 15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62200" y="26416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36" name="Picture 16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82838" y="2357438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37" name="Picture 17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51088" y="29241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38" name="Picture 18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44196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39" name="Picture 19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43575" y="46767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40" name="Picture 20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1980000">
            <a:off x="2525713" y="40163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41" name="Picture 21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38388" y="33528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42" name="Picture 22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52675" y="3856038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43" name="Picture 23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86063" y="4094163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44" name="Picture 24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72175" y="46482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45" name="Picture 25" descr="BD21298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6575" y="40671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46" name="Picture 26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7175" y="44196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47" name="Picture 27" descr="BD21298_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96000" y="46005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48" name="Picture 28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52675" y="31242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49" name="Picture 29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14975" y="46767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50" name="Picture 30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30450" y="3617913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51" name="Picture 31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66975" y="2093913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52" name="Picture 32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19375" y="16287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53" name="Picture 33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28913" y="1458913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54" name="Picture 34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7200" y="44196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55" name="Picture 35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71975" y="39909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56" name="Picture 36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95600" y="12954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57" name="Picture 37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19400" y="10668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58" name="Picture 38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44675" y="10953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59" name="Picture 39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9575" y="40671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60" name="Picture 40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86175" y="41433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61" name="Picture 41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14775" y="44196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37"/>
          <p:cNvSpPr txBox="1">
            <a:spLocks noChangeArrowheads="1"/>
          </p:cNvSpPr>
          <p:nvPr/>
        </p:nvSpPr>
        <p:spPr bwMode="auto">
          <a:xfrm rot="-5400000">
            <a:off x="433388" y="721304"/>
            <a:ext cx="1066800" cy="538593"/>
          </a:xfrm>
          <a:prstGeom prst="rect">
            <a:avLst/>
          </a:prstGeom>
          <a:solidFill>
            <a:srgbClr val="FF00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91423" tIns="45712" rIns="91423" bIns="45712">
            <a:spAutoFit/>
          </a:bodyPr>
          <a:lstStyle/>
          <a:p>
            <a:pPr algn="ctr"/>
            <a:r>
              <a:rPr lang="en-US" sz="900" b="1" dirty="0">
                <a:latin typeface="Book Antiqua" pitchFamily="18" charset="0"/>
              </a:rPr>
              <a:t>EVACUATION</a:t>
            </a:r>
          </a:p>
          <a:p>
            <a:pPr algn="ctr"/>
            <a:r>
              <a:rPr lang="en-US" sz="900" b="1" dirty="0" smtClean="0">
                <a:latin typeface="Book Antiqua" pitchFamily="18" charset="0"/>
              </a:rPr>
              <a:t>AREA </a:t>
            </a:r>
            <a:endParaRPr lang="en-US" sz="900" b="1" dirty="0">
              <a:latin typeface="Book Antiqua" pitchFamily="18" charset="0"/>
            </a:endParaRPr>
          </a:p>
          <a:p>
            <a:pPr algn="ctr"/>
            <a:r>
              <a:rPr lang="en-US" sz="1100" b="1" dirty="0">
                <a:solidFill>
                  <a:srgbClr val="FF0000"/>
                </a:solidFill>
                <a:latin typeface="Book Antiqua" pitchFamily="18" charset="0"/>
              </a:rPr>
              <a:t>“ECHO”</a:t>
            </a:r>
          </a:p>
        </p:txBody>
      </p:sp>
      <p:pic>
        <p:nvPicPr>
          <p:cNvPr id="107564" name="Picture 44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9624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65" name="Picture 45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4430713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66" name="Picture 46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40671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67" name="Picture 47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52975" y="39909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68" name="Picture 48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5200" y="44481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69" name="Picture 49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57775" y="46767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70" name="Picture 50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0400" y="45243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71" name="Picture 51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46225" y="10953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83" name="Picture 63" descr="BD21298_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84425" y="41910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84" name="Picture 64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71800" y="45720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86" name="Picture 66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400000">
            <a:off x="2771775" y="44958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419" name="Rectangle 69" descr="Granite"/>
          <p:cNvSpPr>
            <a:spLocks noChangeArrowheads="1"/>
          </p:cNvSpPr>
          <p:nvPr/>
        </p:nvSpPr>
        <p:spPr bwMode="auto">
          <a:xfrm>
            <a:off x="1066800" y="4876800"/>
            <a:ext cx="228600" cy="6858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1800"/>
          </a:p>
        </p:txBody>
      </p:sp>
      <p:pic>
        <p:nvPicPr>
          <p:cNvPr id="107590" name="Picture 70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27213" y="8667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91" name="Picture 71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55825" y="10953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92" name="Picture 72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0400" y="8667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93" name="Picture 73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19400" y="8382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94" name="Picture 74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8667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95" name="Picture 75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33600" y="8667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96" name="Picture 76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38400" y="8667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97" name="Picture 77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66975" y="10953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98" name="Picture 78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8400000">
            <a:off x="3124200" y="12192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99" name="Picture 79" descr="BD21298_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76600" y="10191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600" name="Picture 80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20000">
            <a:off x="2574925" y="43719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67512"/>
          </a:xfrm>
        </p:spPr>
        <p:txBody>
          <a:bodyPr>
            <a:normAutofit fontScale="90000"/>
          </a:bodyPr>
          <a:lstStyle/>
          <a:p>
            <a:r>
              <a:rPr lang="en-PH" sz="4800" dirty="0" smtClean="0"/>
              <a:t>Objectives:</a:t>
            </a:r>
            <a:endParaRPr lang="en-PH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5257800"/>
          </a:xfrm>
        </p:spPr>
        <p:txBody>
          <a:bodyPr>
            <a:noAutofit/>
          </a:bodyPr>
          <a:lstStyle/>
          <a:p>
            <a:pPr marL="182880" algn="just">
              <a:spcBef>
                <a:spcPts val="0"/>
              </a:spcBef>
              <a:buFont typeface="Wingdings" pitchFamily="2" charset="2"/>
              <a:buChar char="q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To test RCBC Plaza’s Emergency Procedures</a:t>
            </a:r>
          </a:p>
          <a:p>
            <a:pPr marL="182880" algn="just">
              <a:spcBef>
                <a:spcPts val="0"/>
              </a:spcBef>
              <a:buFont typeface="Wingdings" pitchFamily="2" charset="2"/>
              <a:buChar char="q"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182880" algn="just">
              <a:spcBef>
                <a:spcPts val="0"/>
              </a:spcBef>
              <a:buFont typeface="Wingdings" pitchFamily="2" charset="2"/>
              <a:buChar char="q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To test operational capabilities of RCBC Plaza’s emergency facilities,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equipment and devices.</a:t>
            </a:r>
          </a:p>
          <a:p>
            <a:pPr marL="182880" algn="just">
              <a:spcBef>
                <a:spcPts val="0"/>
              </a:spcBef>
              <a:buFont typeface="Wingdings" pitchFamily="2" charset="2"/>
              <a:buNone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182880" algn="just">
              <a:spcBef>
                <a:spcPts val="0"/>
              </a:spcBef>
              <a:buFont typeface="Wingdings" pitchFamily="2" charset="2"/>
              <a:buChar char="q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To familiarize Building Management staff and its occupants on the existing Emergency Procedures and emergency facilities, equipment, and devices.</a:t>
            </a:r>
          </a:p>
          <a:p>
            <a:pPr marL="182880" algn="just">
              <a:spcBef>
                <a:spcPts val="0"/>
              </a:spcBef>
              <a:buFont typeface="Wingdings" pitchFamily="2" charset="2"/>
              <a:buNone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182880" algn="just">
              <a:spcBef>
                <a:spcPts val="0"/>
              </a:spcBef>
              <a:buFont typeface="Wingdings" pitchFamily="2" charset="2"/>
              <a:buChar char="q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Assess RCBC Plaza’s management team and tenants’ safety awareness and preparedness in relation to the existing emergency procedures and building emergency facilities, equipment, and devices.</a:t>
            </a:r>
          </a:p>
          <a:p>
            <a:pPr marL="182880" algn="just">
              <a:spcBef>
                <a:spcPts val="0"/>
              </a:spcBef>
              <a:buFont typeface="Wingdings" pitchFamily="2" charset="2"/>
              <a:buNone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182880" algn="just">
              <a:spcBef>
                <a:spcPts val="0"/>
              </a:spcBef>
              <a:buFont typeface="Wingdings" pitchFamily="2" charset="2"/>
              <a:buChar char="q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To enable RCBC Plaza’s management team and tenants to determine safety aspects which need improvement.  </a:t>
            </a:r>
          </a:p>
          <a:p>
            <a:pPr marL="182880" algn="just">
              <a:spcBef>
                <a:spcPts val="0"/>
              </a:spcBef>
              <a:buFont typeface="Wingdings" pitchFamily="2" charset="2"/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    </a:t>
            </a:r>
          </a:p>
          <a:p>
            <a:endParaRPr lang="en-PH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pps_img 1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9850" y="515937"/>
            <a:ext cx="7423150" cy="641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AutoShape 4"/>
          <p:cNvSpPr>
            <a:spLocks/>
          </p:cNvSpPr>
          <p:nvPr/>
        </p:nvSpPr>
        <p:spPr bwMode="auto">
          <a:xfrm>
            <a:off x="4235450" y="2497137"/>
            <a:ext cx="76200" cy="762000"/>
          </a:xfrm>
          <a:prstGeom prst="leftBrace">
            <a:avLst>
              <a:gd name="adj1" fmla="val 83333"/>
              <a:gd name="adj2" fmla="val 50000"/>
            </a:avLst>
          </a:prstGeom>
          <a:noFill/>
          <a:ln w="190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59396" name="Line 5"/>
          <p:cNvSpPr>
            <a:spLocks noChangeShapeType="1"/>
          </p:cNvSpPr>
          <p:nvPr/>
        </p:nvSpPr>
        <p:spPr bwMode="auto">
          <a:xfrm>
            <a:off x="2406650" y="4097337"/>
            <a:ext cx="152400" cy="9906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PH"/>
          </a:p>
        </p:txBody>
      </p:sp>
      <p:sp>
        <p:nvSpPr>
          <p:cNvPr id="59397" name="Rectangle 6" descr="Granite"/>
          <p:cNvSpPr>
            <a:spLocks noChangeArrowheads="1"/>
          </p:cNvSpPr>
          <p:nvPr/>
        </p:nvSpPr>
        <p:spPr bwMode="auto">
          <a:xfrm>
            <a:off x="2101850" y="5087937"/>
            <a:ext cx="228600" cy="6858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 rot="-5400000">
            <a:off x="373063" y="3968749"/>
            <a:ext cx="1066800" cy="561975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91423" tIns="45712" rIns="91423" bIns="45712">
            <a:spAutoFit/>
          </a:bodyPr>
          <a:lstStyle/>
          <a:p>
            <a:pPr algn="ctr"/>
            <a:r>
              <a:rPr lang="en-US" sz="900" b="1">
                <a:latin typeface="Book Antiqua" pitchFamily="18" charset="0"/>
              </a:rPr>
              <a:t>EVACUATION</a:t>
            </a:r>
          </a:p>
          <a:p>
            <a:pPr algn="ctr"/>
            <a:r>
              <a:rPr lang="en-US" sz="900" b="1">
                <a:latin typeface="Book Antiqua" pitchFamily="18" charset="0"/>
              </a:rPr>
              <a:t>CENTER </a:t>
            </a:r>
          </a:p>
          <a:p>
            <a:pPr algn="ctr"/>
            <a:r>
              <a:rPr lang="en-US" sz="1100" b="1">
                <a:solidFill>
                  <a:srgbClr val="FF0000"/>
                </a:solidFill>
                <a:latin typeface="Book Antiqua" pitchFamily="18" charset="0"/>
              </a:rPr>
              <a:t>“DELTA”</a:t>
            </a:r>
          </a:p>
        </p:txBody>
      </p:sp>
      <p:sp>
        <p:nvSpPr>
          <p:cNvPr id="59399" name="Rectangle 67" descr="Granite"/>
          <p:cNvSpPr>
            <a:spLocks noChangeArrowheads="1"/>
          </p:cNvSpPr>
          <p:nvPr/>
        </p:nvSpPr>
        <p:spPr bwMode="auto">
          <a:xfrm>
            <a:off x="882650" y="5087937"/>
            <a:ext cx="228600" cy="6858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2" name="TextBox 37"/>
          <p:cNvSpPr txBox="1">
            <a:spLocks noChangeArrowheads="1"/>
          </p:cNvSpPr>
          <p:nvPr/>
        </p:nvSpPr>
        <p:spPr bwMode="auto">
          <a:xfrm rot="-5400000">
            <a:off x="401638" y="1454149"/>
            <a:ext cx="1066800" cy="561975"/>
          </a:xfrm>
          <a:prstGeom prst="rect">
            <a:avLst/>
          </a:prstGeom>
          <a:solidFill>
            <a:srgbClr val="FF00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91423" tIns="45712" rIns="91423" bIns="45712">
            <a:spAutoFit/>
          </a:bodyPr>
          <a:lstStyle/>
          <a:p>
            <a:pPr algn="ctr"/>
            <a:r>
              <a:rPr lang="en-US" sz="900" b="1">
                <a:latin typeface="Book Antiqua" pitchFamily="18" charset="0"/>
              </a:rPr>
              <a:t>EVACUATION</a:t>
            </a:r>
          </a:p>
          <a:p>
            <a:pPr algn="ctr"/>
            <a:r>
              <a:rPr lang="en-US" sz="900" b="1">
                <a:latin typeface="Book Antiqua" pitchFamily="18" charset="0"/>
              </a:rPr>
              <a:t>CENTER </a:t>
            </a:r>
          </a:p>
          <a:p>
            <a:pPr algn="ctr"/>
            <a:r>
              <a:rPr lang="en-US" sz="1100" b="1">
                <a:solidFill>
                  <a:srgbClr val="FF0000"/>
                </a:solidFill>
                <a:latin typeface="Book Antiqua" pitchFamily="18" charset="0"/>
              </a:rPr>
              <a:t>“ECHO”</a:t>
            </a:r>
          </a:p>
        </p:txBody>
      </p:sp>
      <p:sp>
        <p:nvSpPr>
          <p:cNvPr id="3" name="TextBox 37"/>
          <p:cNvSpPr txBox="1">
            <a:spLocks noChangeArrowheads="1"/>
          </p:cNvSpPr>
          <p:nvPr/>
        </p:nvSpPr>
        <p:spPr bwMode="auto">
          <a:xfrm rot="900000">
            <a:off x="7435850" y="1173162"/>
            <a:ext cx="1066800" cy="561975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91423" tIns="45712" rIns="91423" bIns="45712">
            <a:spAutoFit/>
          </a:bodyPr>
          <a:lstStyle/>
          <a:p>
            <a:pPr algn="ctr"/>
            <a:r>
              <a:rPr lang="en-US" sz="900" b="1">
                <a:latin typeface="Book Antiqua" pitchFamily="18" charset="0"/>
              </a:rPr>
              <a:t>EVACUATION</a:t>
            </a:r>
          </a:p>
          <a:p>
            <a:pPr algn="ctr"/>
            <a:r>
              <a:rPr lang="en-US" sz="900" b="1">
                <a:latin typeface="Book Antiqua" pitchFamily="18" charset="0"/>
              </a:rPr>
              <a:t>CENTER </a:t>
            </a:r>
          </a:p>
          <a:p>
            <a:pPr algn="ctr"/>
            <a:r>
              <a:rPr lang="en-US" sz="1100" b="1">
                <a:solidFill>
                  <a:srgbClr val="FF0000"/>
                </a:solidFill>
                <a:latin typeface="Book Antiqua" pitchFamily="18" charset="0"/>
              </a:rPr>
              <a:t>“CHARLIE”</a:t>
            </a:r>
          </a:p>
        </p:txBody>
      </p:sp>
      <p:sp>
        <p:nvSpPr>
          <p:cNvPr id="4" name="TextBox 37"/>
          <p:cNvSpPr txBox="1">
            <a:spLocks noChangeArrowheads="1"/>
          </p:cNvSpPr>
          <p:nvPr/>
        </p:nvSpPr>
        <p:spPr bwMode="auto">
          <a:xfrm rot="900000">
            <a:off x="5965250" y="792162"/>
            <a:ext cx="1066800" cy="561975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91423" tIns="45712" rIns="91423" bIns="45712">
            <a:spAutoFit/>
          </a:bodyPr>
          <a:lstStyle/>
          <a:p>
            <a:pPr algn="ctr"/>
            <a:r>
              <a:rPr lang="en-US" sz="900" b="1" dirty="0">
                <a:latin typeface="Book Antiqua" pitchFamily="18" charset="0"/>
              </a:rPr>
              <a:t>EVACUATION</a:t>
            </a:r>
          </a:p>
          <a:p>
            <a:pPr algn="ctr"/>
            <a:r>
              <a:rPr lang="en-US" sz="900" b="1" dirty="0">
                <a:latin typeface="Book Antiqua" pitchFamily="18" charset="0"/>
              </a:rPr>
              <a:t>CENTER </a:t>
            </a:r>
          </a:p>
          <a:p>
            <a:pPr algn="ctr"/>
            <a:r>
              <a:rPr lang="en-US" sz="1100" b="1" dirty="0">
                <a:solidFill>
                  <a:srgbClr val="FF0000"/>
                </a:solidFill>
                <a:latin typeface="Book Antiqua" pitchFamily="18" charset="0"/>
              </a:rPr>
              <a:t>“BRAVO”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 rot="900000">
            <a:off x="4311650" y="375228"/>
            <a:ext cx="990600" cy="538593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91423" tIns="45712" rIns="91423" bIns="45712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Book Antiqua" pitchFamily="18" charset="0"/>
              </a:rPr>
              <a:t>COMMAND POST</a:t>
            </a:r>
            <a:endParaRPr lang="en-US" sz="1000" b="1" dirty="0">
              <a:solidFill>
                <a:schemeClr val="bg1"/>
              </a:solidFill>
              <a:latin typeface="Book Antiqua" pitchFamily="18" charset="0"/>
            </a:endParaRPr>
          </a:p>
          <a:p>
            <a:pPr algn="ctr"/>
            <a:r>
              <a:rPr lang="en-US" sz="1100" b="1" dirty="0">
                <a:solidFill>
                  <a:srgbClr val="C00000"/>
                </a:solidFill>
                <a:latin typeface="Book Antiqua" pitchFamily="18" charset="0"/>
              </a:rPr>
              <a:t>“ALPHA”</a:t>
            </a: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PH" dirty="0" smtClean="0"/>
              <a:t>Emergency Alarm Activation</a:t>
            </a:r>
            <a:endParaRPr lang="en-PH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7258050" cy="5617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323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219200"/>
            <a:ext cx="8229600" cy="743712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Drill Scenario</a:t>
            </a:r>
            <a:endParaRPr kumimoji="0" lang="en-PH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966.JPG"/>
          <p:cNvPicPr>
            <a:picLocks noChangeAspect="1"/>
          </p:cNvPicPr>
          <p:nvPr/>
        </p:nvPicPr>
        <p:blipFill>
          <a:blip r:embed="rId2" cstate="print"/>
          <a:srcRect l="5949" t="1538" r="9352" b="25410"/>
          <a:stretch>
            <a:fillRect/>
          </a:stretch>
        </p:blipFill>
        <p:spPr>
          <a:xfrm>
            <a:off x="6259771" y="3127928"/>
            <a:ext cx="1650064" cy="2530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304800" y="1966681"/>
            <a:ext cx="8229600" cy="1752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PH" sz="5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Building Emergency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Equipment</a:t>
            </a:r>
            <a:endParaRPr kumimoji="0" lang="en-PH" sz="5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7" t="9037" r="25591" b="46638"/>
          <a:stretch/>
        </p:blipFill>
        <p:spPr>
          <a:xfrm>
            <a:off x="1066800" y="3719281"/>
            <a:ext cx="2089867" cy="870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3" descr="Emergncy light"/>
          <p:cNvPicPr>
            <a:picLocks noChangeAspect="1" noChangeArrowheads="1"/>
          </p:cNvPicPr>
          <p:nvPr/>
        </p:nvPicPr>
        <p:blipFill>
          <a:blip r:embed="rId4"/>
          <a:srcRect l="16949" t="16183" r="30508" b="15846"/>
          <a:stretch>
            <a:fillRect/>
          </a:stretch>
        </p:blipFill>
        <p:spPr>
          <a:xfrm>
            <a:off x="3729280" y="3886200"/>
            <a:ext cx="1447800" cy="19615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4291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8" name="Picture 4" descr="fLOOR pLAN t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660525"/>
            <a:ext cx="7467600" cy="4381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34149" name="Picture 5" descr="BD21298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16375" y="2919413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0" name="Picture 6" descr="BD21298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29241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3" name="Picture 9" descr="BD21298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42799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4" name="Picture 10" descr="BD21298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0975" y="4294188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5" name="Picture 11" descr="BD21298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6775" y="42799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8" name="Picture 14" descr="BD21298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303212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60" name="Picture 16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2575" y="4294188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61" name="Picture 17" descr="BD21298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333692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62" name="Picture 18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0" y="43053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63" name="Picture 19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375" y="43053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64" name="Picture 20" descr="BD21298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43575" y="43053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65" name="Picture 21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91188" y="29083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66" name="Picture 22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10375" y="4284663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70" name="Picture 26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54863" y="2913063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71" name="Picture 27" descr="BD21298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1975" y="29083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72" name="Picture 28" descr="BD21298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2975" y="2913063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74" name="Picture 30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29337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91" name="Picture 47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2913063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92" name="Picture 48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72275" y="2922588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94" name="Picture 50" descr="BD21298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32688" y="3097213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96" name="Picture 52" descr="BD21298_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32688" y="3771900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97" name="Picture 53" descr="BD21298_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32688" y="409892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99" name="Picture 55" descr="BD2129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83438" y="4291013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201" name="Picture 57" descr="BD21298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92513" y="4294188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202" name="Picture 58" descr="BD21298_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76600" y="379412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208" name="Picture 64" descr="BD21298_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76600" y="409892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210" name="AutoShape 66"/>
          <p:cNvSpPr>
            <a:spLocks noChangeArrowheads="1"/>
          </p:cNvSpPr>
          <p:nvPr/>
        </p:nvSpPr>
        <p:spPr bwMode="auto">
          <a:xfrm>
            <a:off x="4929188" y="4403725"/>
            <a:ext cx="304800" cy="457200"/>
          </a:xfrm>
          <a:prstGeom prst="upArrow">
            <a:avLst>
              <a:gd name="adj1" fmla="val 50000"/>
              <a:gd name="adj2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134211" name="AutoShape 67"/>
          <p:cNvSpPr>
            <a:spLocks noChangeArrowheads="1"/>
          </p:cNvSpPr>
          <p:nvPr/>
        </p:nvSpPr>
        <p:spPr bwMode="auto">
          <a:xfrm>
            <a:off x="5060950" y="2498725"/>
            <a:ext cx="304800" cy="533400"/>
          </a:xfrm>
          <a:prstGeom prst="downArrow">
            <a:avLst>
              <a:gd name="adj1" fmla="val 50000"/>
              <a:gd name="adj2" fmla="val 4375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1800"/>
          </a:p>
        </p:txBody>
      </p:sp>
      <p:pic>
        <p:nvPicPr>
          <p:cNvPr id="134220" name="Picture 76" descr="BD21298_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43800" y="341312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Content Placeholder 5" descr="DSC_093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4800" y="1371600"/>
            <a:ext cx="2648545" cy="4708525"/>
          </a:xfrm>
          <a:prstGeom prst="rect">
            <a:avLst/>
          </a:prstGeom>
        </p:spPr>
      </p:pic>
      <p:sp>
        <p:nvSpPr>
          <p:cNvPr id="44" name="Line 74"/>
          <p:cNvSpPr>
            <a:spLocks noChangeShapeType="1"/>
          </p:cNvSpPr>
          <p:nvPr/>
        </p:nvSpPr>
        <p:spPr bwMode="auto">
          <a:xfrm flipH="1">
            <a:off x="1447800" y="2803524"/>
            <a:ext cx="3505200" cy="244476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" name="Line 74"/>
          <p:cNvSpPr>
            <a:spLocks noChangeShapeType="1"/>
          </p:cNvSpPr>
          <p:nvPr/>
        </p:nvSpPr>
        <p:spPr bwMode="auto">
          <a:xfrm flipH="1" flipV="1">
            <a:off x="1295400" y="4343399"/>
            <a:ext cx="3657600" cy="669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457200" y="381000"/>
            <a:ext cx="8229600" cy="743712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Know your nearest Fire Exits</a:t>
            </a:r>
            <a:endParaRPr kumimoji="0" lang="en-PH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457200" y="6172200"/>
            <a:ext cx="8229600" cy="502920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PH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NOTE: Do not obstruct </a:t>
            </a:r>
            <a:r>
              <a:rPr kumimoji="0" lang="en-PH" sz="26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Fire Exit</a:t>
            </a:r>
            <a:r>
              <a:rPr kumimoji="0" lang="en-PH" sz="2600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at all times</a:t>
            </a:r>
            <a:r>
              <a:rPr kumimoji="0" lang="en-PH" sz="26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PH" sz="26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5" descr="rcbcplaza ground flo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5538" y="1301750"/>
            <a:ext cx="4589462" cy="373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WordArt 6"/>
          <p:cNvSpPr>
            <a:spLocks noChangeAspect="1" noChangeArrowheads="1" noChangeShapeType="1" noTextEdit="1"/>
          </p:cNvSpPr>
          <p:nvPr/>
        </p:nvSpPr>
        <p:spPr bwMode="auto">
          <a:xfrm rot="1203077">
            <a:off x="4508500" y="1763712"/>
            <a:ext cx="1027113" cy="161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PH" sz="1400" kern="1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Buendia Avenue</a:t>
            </a:r>
          </a:p>
        </p:txBody>
      </p:sp>
      <p:sp>
        <p:nvSpPr>
          <p:cNvPr id="45063" name="WordArt 7"/>
          <p:cNvSpPr>
            <a:spLocks noChangeAspect="1" noChangeArrowheads="1" noChangeShapeType="1" noTextEdit="1"/>
          </p:cNvSpPr>
          <p:nvPr/>
        </p:nvSpPr>
        <p:spPr bwMode="auto">
          <a:xfrm rot="-4146852">
            <a:off x="6256338" y="3300412"/>
            <a:ext cx="606425" cy="161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PH" sz="1400" kern="1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Geronimo</a:t>
            </a:r>
          </a:p>
        </p:txBody>
      </p:sp>
      <p:sp>
        <p:nvSpPr>
          <p:cNvPr id="45064" name="WordArt 8"/>
          <p:cNvSpPr>
            <a:spLocks noChangeAspect="1" noChangeArrowheads="1" noChangeShapeType="1" noTextEdit="1"/>
          </p:cNvSpPr>
          <p:nvPr/>
        </p:nvSpPr>
        <p:spPr bwMode="auto">
          <a:xfrm rot="-5400000">
            <a:off x="2114551" y="3044824"/>
            <a:ext cx="863600" cy="161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PH" sz="1400" kern="1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Ayala Avenue</a:t>
            </a:r>
          </a:p>
        </p:txBody>
      </p:sp>
      <p:sp>
        <p:nvSpPr>
          <p:cNvPr id="45065" name="WordArt 9"/>
          <p:cNvSpPr>
            <a:spLocks noChangeAspect="1" noChangeArrowheads="1" noChangeShapeType="1" noTextEdit="1"/>
          </p:cNvSpPr>
          <p:nvPr/>
        </p:nvSpPr>
        <p:spPr bwMode="auto">
          <a:xfrm rot="-852406">
            <a:off x="4737100" y="4470400"/>
            <a:ext cx="684213" cy="161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PH" sz="1400" kern="1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Dela Costa</a:t>
            </a:r>
          </a:p>
        </p:txBody>
      </p:sp>
      <p:sp>
        <p:nvSpPr>
          <p:cNvPr id="45066" name="AutoShape 10"/>
          <p:cNvSpPr>
            <a:spLocks noChangeAspect="1" noChangeArrowheads="1"/>
          </p:cNvSpPr>
          <p:nvPr/>
        </p:nvSpPr>
        <p:spPr bwMode="auto">
          <a:xfrm>
            <a:off x="3759200" y="2643187"/>
            <a:ext cx="173038" cy="58738"/>
          </a:xfrm>
          <a:prstGeom prst="rightArrow">
            <a:avLst>
              <a:gd name="adj1" fmla="val 50000"/>
              <a:gd name="adj2" fmla="val 7364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45067" name="AutoShape 11"/>
          <p:cNvSpPr>
            <a:spLocks noChangeAspect="1" noChangeArrowheads="1"/>
          </p:cNvSpPr>
          <p:nvPr/>
        </p:nvSpPr>
        <p:spPr bwMode="auto">
          <a:xfrm rot="-5400000">
            <a:off x="3190082" y="3399631"/>
            <a:ext cx="144462" cy="76200"/>
          </a:xfrm>
          <a:prstGeom prst="leftArrow">
            <a:avLst>
              <a:gd name="adj1" fmla="val 50000"/>
              <a:gd name="adj2" fmla="val 4739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1800"/>
          </a:p>
        </p:txBody>
      </p:sp>
      <p:pic>
        <p:nvPicPr>
          <p:cNvPr id="61455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1905000"/>
            <a:ext cx="990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6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71825" y="3381375"/>
            <a:ext cx="106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Content Placeholder 5" descr="DSC_09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1800" y="914400"/>
            <a:ext cx="2143125" cy="3810000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pic>
        <p:nvPicPr>
          <p:cNvPr id="27" name="Picture 26" descr="DSC_096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" y="914400"/>
            <a:ext cx="2100263" cy="3733800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pic>
        <p:nvPicPr>
          <p:cNvPr id="28" name="Picture 27" descr="Luminous Fire Exit Signage1.JPG"/>
          <p:cNvPicPr>
            <a:picLocks noChangeAspect="1"/>
          </p:cNvPicPr>
          <p:nvPr/>
        </p:nvPicPr>
        <p:blipFill>
          <a:blip r:embed="rId7" cstate="print"/>
          <a:srcRect l="16410" t="38461" r="9744" b="30769"/>
          <a:stretch>
            <a:fillRect/>
          </a:stretch>
        </p:blipFill>
        <p:spPr>
          <a:xfrm>
            <a:off x="1143000" y="5029200"/>
            <a:ext cx="2057400" cy="1524000"/>
          </a:xfrm>
          <a:prstGeom prst="rect">
            <a:avLst/>
          </a:prstGeom>
        </p:spPr>
      </p:pic>
      <p:pic>
        <p:nvPicPr>
          <p:cNvPr id="29" name="Picture 28" descr="Luminous Fire Exit Signage4.JPG"/>
          <p:cNvPicPr>
            <a:picLocks noChangeAspect="1"/>
          </p:cNvPicPr>
          <p:nvPr/>
        </p:nvPicPr>
        <p:blipFill>
          <a:blip r:embed="rId8" cstate="print"/>
          <a:srcRect l="13504" t="44615" r="12650" b="23077"/>
          <a:stretch>
            <a:fillRect/>
          </a:stretch>
        </p:blipFill>
        <p:spPr>
          <a:xfrm>
            <a:off x="6019800" y="4953000"/>
            <a:ext cx="2057400" cy="1600200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5867400" y="4800600"/>
            <a:ext cx="2438400" cy="1828800"/>
          </a:xfrm>
          <a:prstGeom prst="ellipse">
            <a:avLst/>
          </a:prstGeom>
          <a:noFill/>
          <a:ln w="5715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1" name="Oval 30"/>
          <p:cNvSpPr/>
          <p:nvPr/>
        </p:nvSpPr>
        <p:spPr>
          <a:xfrm>
            <a:off x="990600" y="4876800"/>
            <a:ext cx="2438400" cy="1828800"/>
          </a:xfrm>
          <a:prstGeom prst="ellipse">
            <a:avLst/>
          </a:prstGeom>
          <a:noFill/>
          <a:ln w="5715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2" name="Oval 31"/>
          <p:cNvSpPr/>
          <p:nvPr/>
        </p:nvSpPr>
        <p:spPr>
          <a:xfrm>
            <a:off x="1524000" y="2133600"/>
            <a:ext cx="533400" cy="685800"/>
          </a:xfrm>
          <a:prstGeom prst="ellipse">
            <a:avLst/>
          </a:prstGeom>
          <a:noFill/>
          <a:ln w="57150">
            <a:solidFill>
              <a:schemeClr val="accent4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3" name="Oval 32"/>
          <p:cNvSpPr/>
          <p:nvPr/>
        </p:nvSpPr>
        <p:spPr>
          <a:xfrm>
            <a:off x="7162800" y="2438400"/>
            <a:ext cx="533400" cy="685800"/>
          </a:xfrm>
          <a:prstGeom prst="ellipse">
            <a:avLst/>
          </a:prstGeom>
          <a:noFill/>
          <a:ln w="57150">
            <a:solidFill>
              <a:schemeClr val="accent4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cxnSp>
        <p:nvCxnSpPr>
          <p:cNvPr id="35" name="Straight Connector 34"/>
          <p:cNvCxnSpPr>
            <a:stCxn id="32" idx="2"/>
          </p:cNvCxnSpPr>
          <p:nvPr/>
        </p:nvCxnSpPr>
        <p:spPr>
          <a:xfrm rot="10800000" flipV="1">
            <a:off x="990600" y="2476500"/>
            <a:ext cx="533400" cy="3162300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31" idx="7"/>
          </p:cNvCxnSpPr>
          <p:nvPr/>
        </p:nvCxnSpPr>
        <p:spPr>
          <a:xfrm rot="16200000" flipH="1">
            <a:off x="1211542" y="3284258"/>
            <a:ext cx="2706221" cy="1014504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33" idx="6"/>
            <a:endCxn id="30" idx="6"/>
          </p:cNvCxnSpPr>
          <p:nvPr/>
        </p:nvCxnSpPr>
        <p:spPr>
          <a:xfrm>
            <a:off x="7696200" y="2781300"/>
            <a:ext cx="609600" cy="2933700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33" idx="2"/>
            <a:endCxn id="30" idx="1"/>
          </p:cNvCxnSpPr>
          <p:nvPr/>
        </p:nvCxnSpPr>
        <p:spPr>
          <a:xfrm rot="10800000" flipV="1">
            <a:off x="6224496" y="2781299"/>
            <a:ext cx="938304" cy="2287121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itle 1"/>
          <p:cNvSpPr txBox="1">
            <a:spLocks/>
          </p:cNvSpPr>
          <p:nvPr/>
        </p:nvSpPr>
        <p:spPr>
          <a:xfrm>
            <a:off x="457200" y="304800"/>
            <a:ext cx="8229600" cy="743712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5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Yuchengco</a:t>
            </a:r>
            <a:r>
              <a:rPr kumimoji="0" lang="en-PH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Tower</a:t>
            </a:r>
            <a:endParaRPr kumimoji="0" lang="en-PH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048000" y="1828800"/>
            <a:ext cx="1219200" cy="1676400"/>
          </a:xfrm>
          <a:prstGeom prst="rect">
            <a:avLst/>
          </a:prstGeom>
          <a:noFill/>
          <a:ln w="571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noFill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429000" y="2590800"/>
            <a:ext cx="762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49" name="Rectangle 48"/>
          <p:cNvSpPr/>
          <p:nvPr/>
        </p:nvSpPr>
        <p:spPr>
          <a:xfrm>
            <a:off x="3886200" y="2590800"/>
            <a:ext cx="762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5" presetClass="entr" presetSubtype="1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47" grpId="0" animBg="1"/>
      <p:bldP spid="48" grpId="0" animBg="1"/>
      <p:bldP spid="48" grpId="1" animBg="1"/>
      <p:bldP spid="48" grpId="2" animBg="1"/>
      <p:bldP spid="48" grpId="3" animBg="1"/>
      <p:bldP spid="49" grpId="0" animBg="1"/>
      <p:bldP spid="49" grpId="1" animBg="1"/>
      <p:bldP spid="49" grpId="2" animBg="1"/>
      <p:bldP spid="49" grpId="3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 descr="DSC_0956.JPG"/>
          <p:cNvPicPr>
            <a:picLocks noChangeAspect="1"/>
          </p:cNvPicPr>
          <p:nvPr/>
        </p:nvPicPr>
        <p:blipFill>
          <a:blip r:embed="rId2" cstate="print"/>
          <a:srcRect l="1059" t="6302" r="2950" b="52407"/>
          <a:stretch>
            <a:fillRect/>
          </a:stretch>
        </p:blipFill>
        <p:spPr>
          <a:xfrm>
            <a:off x="6553200" y="914400"/>
            <a:ext cx="2291862" cy="1752600"/>
          </a:xfrm>
          <a:prstGeom prst="rect">
            <a:avLst/>
          </a:prstGeom>
        </p:spPr>
      </p:pic>
      <p:pic>
        <p:nvPicPr>
          <p:cNvPr id="45061" name="Picture 5" descr="rcbcplaza ground flo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8096" y="1677988"/>
            <a:ext cx="4589462" cy="373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WordArt 6"/>
          <p:cNvSpPr>
            <a:spLocks noChangeAspect="1" noChangeArrowheads="1" noChangeShapeType="1" noTextEdit="1"/>
          </p:cNvSpPr>
          <p:nvPr/>
        </p:nvSpPr>
        <p:spPr bwMode="auto">
          <a:xfrm rot="1203077">
            <a:off x="3171058" y="2139950"/>
            <a:ext cx="1027113" cy="161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PH" sz="1400" kern="1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Buendia Avenue</a:t>
            </a:r>
          </a:p>
        </p:txBody>
      </p:sp>
      <p:sp>
        <p:nvSpPr>
          <p:cNvPr id="45063" name="WordArt 7"/>
          <p:cNvSpPr>
            <a:spLocks noChangeAspect="1" noChangeArrowheads="1" noChangeShapeType="1" noTextEdit="1"/>
          </p:cNvSpPr>
          <p:nvPr/>
        </p:nvSpPr>
        <p:spPr bwMode="auto">
          <a:xfrm rot="-4146852">
            <a:off x="4969664" y="3978958"/>
            <a:ext cx="492720" cy="1315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PH" sz="1400" kern="1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Geronimo</a:t>
            </a:r>
          </a:p>
        </p:txBody>
      </p:sp>
      <p:sp>
        <p:nvSpPr>
          <p:cNvPr id="45064" name="WordArt 8"/>
          <p:cNvSpPr>
            <a:spLocks noChangeAspect="1" noChangeArrowheads="1" noChangeShapeType="1" noTextEdit="1"/>
          </p:cNvSpPr>
          <p:nvPr/>
        </p:nvSpPr>
        <p:spPr bwMode="auto">
          <a:xfrm rot="-5400000">
            <a:off x="777109" y="3421062"/>
            <a:ext cx="863600" cy="161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PH" sz="1400" kern="1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Ayala Avenue</a:t>
            </a:r>
          </a:p>
        </p:txBody>
      </p:sp>
      <p:sp>
        <p:nvSpPr>
          <p:cNvPr id="45065" name="WordArt 9"/>
          <p:cNvSpPr>
            <a:spLocks noChangeAspect="1" noChangeArrowheads="1" noChangeShapeType="1" noTextEdit="1"/>
          </p:cNvSpPr>
          <p:nvPr/>
        </p:nvSpPr>
        <p:spPr bwMode="auto">
          <a:xfrm rot="-852406">
            <a:off x="3399658" y="4846638"/>
            <a:ext cx="684213" cy="161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PH" sz="1400" kern="1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Dela Costa</a:t>
            </a:r>
          </a:p>
        </p:txBody>
      </p:sp>
      <p:sp>
        <p:nvSpPr>
          <p:cNvPr id="45066" name="AutoShape 10"/>
          <p:cNvSpPr>
            <a:spLocks noChangeAspect="1" noChangeArrowheads="1"/>
          </p:cNvSpPr>
          <p:nvPr/>
        </p:nvSpPr>
        <p:spPr bwMode="auto">
          <a:xfrm>
            <a:off x="2421758" y="3019425"/>
            <a:ext cx="173038" cy="58738"/>
          </a:xfrm>
          <a:prstGeom prst="rightArrow">
            <a:avLst>
              <a:gd name="adj1" fmla="val 50000"/>
              <a:gd name="adj2" fmla="val 7364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45067" name="AutoShape 11"/>
          <p:cNvSpPr>
            <a:spLocks noChangeAspect="1" noChangeArrowheads="1"/>
          </p:cNvSpPr>
          <p:nvPr/>
        </p:nvSpPr>
        <p:spPr bwMode="auto">
          <a:xfrm rot="-5400000">
            <a:off x="1852640" y="3775869"/>
            <a:ext cx="144462" cy="76200"/>
          </a:xfrm>
          <a:prstGeom prst="leftArrow">
            <a:avLst>
              <a:gd name="adj1" fmla="val 50000"/>
              <a:gd name="adj2" fmla="val 4739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1800"/>
          </a:p>
        </p:txBody>
      </p:sp>
      <p:pic>
        <p:nvPicPr>
          <p:cNvPr id="61455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39158" y="2281238"/>
            <a:ext cx="990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6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34383" y="3757613"/>
            <a:ext cx="106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Content Placeholder 5" descr="DSC_093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52895" y="4430344"/>
            <a:ext cx="1288554" cy="2290762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pic>
        <p:nvPicPr>
          <p:cNvPr id="27" name="Picture 26" descr="DSC_096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81400" y="152400"/>
            <a:ext cx="1136150" cy="2019822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pic>
        <p:nvPicPr>
          <p:cNvPr id="29" name="Picture 28" descr="Luminous Fire Exit Signage4.JPG"/>
          <p:cNvPicPr>
            <a:picLocks noChangeAspect="1"/>
          </p:cNvPicPr>
          <p:nvPr/>
        </p:nvPicPr>
        <p:blipFill>
          <a:blip r:embed="rId8" cstate="print"/>
          <a:srcRect l="13504" t="44615" r="12650" b="23077"/>
          <a:stretch>
            <a:fillRect/>
          </a:stretch>
        </p:blipFill>
        <p:spPr>
          <a:xfrm>
            <a:off x="6781800" y="4191000"/>
            <a:ext cx="2057400" cy="1600200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6553200" y="4038600"/>
            <a:ext cx="2438400" cy="1828800"/>
          </a:xfrm>
          <a:prstGeom prst="ellipse">
            <a:avLst/>
          </a:prstGeom>
          <a:noFill/>
          <a:ln w="5715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1" name="Oval 30"/>
          <p:cNvSpPr/>
          <p:nvPr/>
        </p:nvSpPr>
        <p:spPr>
          <a:xfrm>
            <a:off x="6324600" y="762000"/>
            <a:ext cx="2743200" cy="2133600"/>
          </a:xfrm>
          <a:prstGeom prst="ellipse">
            <a:avLst/>
          </a:prstGeom>
          <a:noFill/>
          <a:ln w="5715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2" name="Oval 31"/>
          <p:cNvSpPr/>
          <p:nvPr/>
        </p:nvSpPr>
        <p:spPr>
          <a:xfrm>
            <a:off x="4216598" y="985418"/>
            <a:ext cx="373324" cy="372895"/>
          </a:xfrm>
          <a:prstGeom prst="ellipse">
            <a:avLst/>
          </a:prstGeom>
          <a:noFill/>
          <a:ln w="57150">
            <a:solidFill>
              <a:schemeClr val="accent4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3" name="Oval 32"/>
          <p:cNvSpPr/>
          <p:nvPr/>
        </p:nvSpPr>
        <p:spPr>
          <a:xfrm>
            <a:off x="5034150" y="5111257"/>
            <a:ext cx="404905" cy="751521"/>
          </a:xfrm>
          <a:prstGeom prst="ellipse">
            <a:avLst/>
          </a:prstGeom>
          <a:noFill/>
          <a:ln w="57150">
            <a:solidFill>
              <a:schemeClr val="accent4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cxnSp>
        <p:nvCxnSpPr>
          <p:cNvPr id="35" name="Straight Connector 34"/>
          <p:cNvCxnSpPr>
            <a:stCxn id="32" idx="4"/>
            <a:endCxn id="31" idx="4"/>
          </p:cNvCxnSpPr>
          <p:nvPr/>
        </p:nvCxnSpPr>
        <p:spPr>
          <a:xfrm>
            <a:off x="4403260" y="1358313"/>
            <a:ext cx="3292940" cy="1537287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32" idx="0"/>
            <a:endCxn id="31" idx="1"/>
          </p:cNvCxnSpPr>
          <p:nvPr/>
        </p:nvCxnSpPr>
        <p:spPr>
          <a:xfrm>
            <a:off x="4403260" y="985418"/>
            <a:ext cx="2323072" cy="89040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33" idx="4"/>
            <a:endCxn id="30" idx="4"/>
          </p:cNvCxnSpPr>
          <p:nvPr/>
        </p:nvCxnSpPr>
        <p:spPr>
          <a:xfrm>
            <a:off x="5236603" y="5862778"/>
            <a:ext cx="2535797" cy="4622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33" idx="0"/>
            <a:endCxn id="30" idx="1"/>
          </p:cNvCxnSpPr>
          <p:nvPr/>
        </p:nvCxnSpPr>
        <p:spPr>
          <a:xfrm flipV="1">
            <a:off x="5236603" y="4306422"/>
            <a:ext cx="1673692" cy="804835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itle 1"/>
          <p:cNvSpPr txBox="1">
            <a:spLocks/>
          </p:cNvSpPr>
          <p:nvPr/>
        </p:nvSpPr>
        <p:spPr>
          <a:xfrm>
            <a:off x="381000" y="304800"/>
            <a:ext cx="3124200" cy="743712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Tower 2</a:t>
            </a:r>
            <a:endParaRPr kumimoji="0" lang="en-PH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115496" y="3729038"/>
            <a:ext cx="1600200" cy="685800"/>
          </a:xfrm>
          <a:prstGeom prst="rect">
            <a:avLst/>
          </a:prstGeom>
          <a:noFill/>
          <a:ln w="57150" cmpd="tri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noFill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801296" y="4186238"/>
            <a:ext cx="762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49" name="Rectangle 48"/>
          <p:cNvSpPr/>
          <p:nvPr/>
        </p:nvSpPr>
        <p:spPr>
          <a:xfrm>
            <a:off x="3801296" y="3652838"/>
            <a:ext cx="76200" cy="228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2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47" grpId="0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E directnl sign"/>
          <p:cNvPicPr>
            <a:picLocks noChangeAspect="1" noChangeArrowheads="1"/>
          </p:cNvPicPr>
          <p:nvPr/>
        </p:nvPicPr>
        <p:blipFill>
          <a:blip r:embed="rId2"/>
          <a:srcRect l="45263" t="51787" r="18947" b="27174"/>
          <a:stretch>
            <a:fillRect/>
          </a:stretch>
        </p:blipFill>
        <p:spPr bwMode="auto">
          <a:xfrm>
            <a:off x="304800" y="5715000"/>
            <a:ext cx="2590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4" name="Rectangle 2"/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715962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lvl="0" algn="ctr">
              <a:defRPr/>
            </a:pPr>
            <a:r>
              <a:rPr lang="en-PH" sz="3600" dirty="0" smtClean="0"/>
              <a:t>Hallway Fire Exit and Directional Signs</a:t>
            </a:r>
            <a:endParaRPr lang="en-PH" sz="3600" dirty="0"/>
          </a:p>
        </p:txBody>
      </p:sp>
      <p:pic>
        <p:nvPicPr>
          <p:cNvPr id="6" name="Content Placeholder 5" descr="DSC_093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04800" y="914400"/>
            <a:ext cx="2648545" cy="4708525"/>
          </a:xfrm>
        </p:spPr>
      </p:pic>
      <p:pic>
        <p:nvPicPr>
          <p:cNvPr id="5" name="Picture 4" descr="Luminous Fire Exit Signage1.JPG"/>
          <p:cNvPicPr>
            <a:picLocks noChangeAspect="1"/>
          </p:cNvPicPr>
          <p:nvPr/>
        </p:nvPicPr>
        <p:blipFill>
          <a:blip r:embed="rId4" cstate="print"/>
          <a:srcRect l="8205" b="29231"/>
          <a:stretch>
            <a:fillRect/>
          </a:stretch>
        </p:blipFill>
        <p:spPr>
          <a:xfrm>
            <a:off x="3352800" y="2590800"/>
            <a:ext cx="2557463" cy="3505200"/>
          </a:xfrm>
          <a:prstGeom prst="rect">
            <a:avLst/>
          </a:prstGeom>
        </p:spPr>
      </p:pic>
      <p:pic>
        <p:nvPicPr>
          <p:cNvPr id="7" name="Picture 6" descr="Luminous Fire Exit Signage4.JPG"/>
          <p:cNvPicPr>
            <a:picLocks noChangeAspect="1"/>
          </p:cNvPicPr>
          <p:nvPr/>
        </p:nvPicPr>
        <p:blipFill>
          <a:blip r:embed="rId5" cstate="print"/>
          <a:srcRect l="5299" t="6154" r="7179" b="20000"/>
          <a:stretch>
            <a:fillRect/>
          </a:stretch>
        </p:blipFill>
        <p:spPr>
          <a:xfrm>
            <a:off x="6248400" y="2590800"/>
            <a:ext cx="2438400" cy="3657600"/>
          </a:xfrm>
          <a:prstGeom prst="rect">
            <a:avLst/>
          </a:prstGeom>
        </p:spPr>
      </p:pic>
      <p:sp>
        <p:nvSpPr>
          <p:cNvPr id="8" name="Content Placeholder 7"/>
          <p:cNvSpPr txBox="1">
            <a:spLocks/>
          </p:cNvSpPr>
          <p:nvPr/>
        </p:nvSpPr>
        <p:spPr>
          <a:xfrm>
            <a:off x="3048000" y="868680"/>
            <a:ext cx="5791200" cy="80772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v"/>
              <a:tabLst/>
              <a:defRPr/>
            </a:pPr>
            <a:r>
              <a:rPr kumimoji="0" lang="en-PH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Tower 1 Fire Exits leads you to;</a:t>
            </a:r>
            <a:endParaRPr kumimoji="0" lang="en-PH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lvl="1" indent="-457200">
              <a:spcBef>
                <a:spcPct val="20000"/>
              </a:spcBef>
              <a:buClr>
                <a:schemeClr val="accent3"/>
              </a:buClr>
              <a:buSzPct val="95000"/>
              <a:buFont typeface="+mj-lt"/>
              <a:buAutoNum type="arabicPeriod"/>
              <a:defRPr/>
            </a:pPr>
            <a:r>
              <a:rPr lang="en-PH" sz="2400" dirty="0" smtClean="0"/>
              <a:t>Courtyard</a:t>
            </a:r>
          </a:p>
          <a:p>
            <a:pPr marL="914400" lvl="1" indent="-457200">
              <a:spcBef>
                <a:spcPct val="20000"/>
              </a:spcBef>
              <a:buClr>
                <a:schemeClr val="accent3"/>
              </a:buClr>
              <a:buSzPct val="95000"/>
              <a:buFont typeface="+mj-lt"/>
              <a:buAutoNum type="arabicPeriod"/>
              <a:defRPr/>
            </a:pPr>
            <a:r>
              <a:rPr lang="en-PH" sz="2400" dirty="0" smtClean="0"/>
              <a:t>Tower 1 Lobby area</a:t>
            </a:r>
            <a:endParaRPr kumimoji="0" lang="en-PH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838200"/>
          </a:xfrm>
        </p:spPr>
        <p:txBody>
          <a:bodyPr>
            <a:noAutofit/>
          </a:bodyPr>
          <a:lstStyle/>
          <a:p>
            <a:pPr algn="ctr"/>
            <a:r>
              <a:rPr lang="en-PH" sz="4000" dirty="0" smtClean="0"/>
              <a:t>Hallway Fire Exit and Directional Signs</a:t>
            </a:r>
            <a:endParaRPr lang="en-PH" sz="3600" dirty="0"/>
          </a:p>
        </p:txBody>
      </p:sp>
      <p:pic>
        <p:nvPicPr>
          <p:cNvPr id="5" name="Picture 4" descr="DSC_09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132132"/>
            <a:ext cx="3048000" cy="5418667"/>
          </a:xfrm>
          <a:prstGeom prst="rect">
            <a:avLst/>
          </a:prstGeom>
        </p:spPr>
      </p:pic>
      <p:pic>
        <p:nvPicPr>
          <p:cNvPr id="6" name="Picture 5" descr="DSC_0956.JPG"/>
          <p:cNvPicPr>
            <a:picLocks noChangeAspect="1"/>
          </p:cNvPicPr>
          <p:nvPr/>
        </p:nvPicPr>
        <p:blipFill>
          <a:blip r:embed="rId3" cstate="print"/>
          <a:srcRect l="1059" b="9529"/>
          <a:stretch>
            <a:fillRect/>
          </a:stretch>
        </p:blipFill>
        <p:spPr>
          <a:xfrm>
            <a:off x="3804002" y="2517000"/>
            <a:ext cx="2295411" cy="3731400"/>
          </a:xfrm>
          <a:prstGeom prst="rect">
            <a:avLst/>
          </a:prstGeom>
        </p:spPr>
      </p:pic>
      <p:pic>
        <p:nvPicPr>
          <p:cNvPr id="7" name="Picture 6" descr="DSC_0966.JPG"/>
          <p:cNvPicPr>
            <a:picLocks noChangeAspect="1"/>
          </p:cNvPicPr>
          <p:nvPr/>
        </p:nvPicPr>
        <p:blipFill>
          <a:blip r:embed="rId4" cstate="print"/>
          <a:srcRect l="5949" t="1538" r="9352" b="25410"/>
          <a:stretch>
            <a:fillRect/>
          </a:stretch>
        </p:blipFill>
        <p:spPr>
          <a:xfrm>
            <a:off x="6477000" y="2590800"/>
            <a:ext cx="2286000" cy="3505200"/>
          </a:xfrm>
          <a:prstGeom prst="rect">
            <a:avLst/>
          </a:prstGeom>
        </p:spPr>
      </p:pic>
      <p:sp>
        <p:nvSpPr>
          <p:cNvPr id="10" name="Content Placeholder 7"/>
          <p:cNvSpPr txBox="1">
            <a:spLocks/>
          </p:cNvSpPr>
          <p:nvPr/>
        </p:nvSpPr>
        <p:spPr>
          <a:xfrm>
            <a:off x="3657600" y="944880"/>
            <a:ext cx="5181600" cy="80772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v"/>
              <a:tabLst/>
              <a:defRPr/>
            </a:pPr>
            <a:r>
              <a:rPr kumimoji="0" lang="en-PH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Tower 2 Fire Exits leads you to;</a:t>
            </a:r>
            <a:endParaRPr kumimoji="0" lang="en-PH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lvl="1" indent="-457200">
              <a:spcBef>
                <a:spcPct val="20000"/>
              </a:spcBef>
              <a:buClr>
                <a:schemeClr val="accent3"/>
              </a:buClr>
              <a:buSzPct val="95000"/>
              <a:buFont typeface="+mj-lt"/>
              <a:buAutoNum type="arabicPeriod"/>
              <a:defRPr/>
            </a:pPr>
            <a:r>
              <a:rPr lang="en-PH" sz="2400" dirty="0" smtClean="0"/>
              <a:t>2/F Mezzanine</a:t>
            </a:r>
          </a:p>
          <a:p>
            <a:pPr marL="914400" lvl="1" indent="-457200">
              <a:spcBef>
                <a:spcPct val="20000"/>
              </a:spcBef>
              <a:buClr>
                <a:schemeClr val="accent3"/>
              </a:buClr>
              <a:buSzPct val="95000"/>
              <a:buFont typeface="+mj-lt"/>
              <a:buAutoNum type="arabicPeriod"/>
              <a:defRPr/>
            </a:pPr>
            <a:r>
              <a:rPr lang="en-PH" sz="2400" dirty="0" smtClean="0"/>
              <a:t>Tower 2 Lobby area</a:t>
            </a:r>
            <a:endParaRPr kumimoji="0" lang="en-PH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972" y="3036559"/>
            <a:ext cx="4661335" cy="2622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406" y="624839"/>
            <a:ext cx="4949524" cy="27841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229" y="3549061"/>
            <a:ext cx="4997941" cy="2811342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7" t="9037" r="25591" b="46638"/>
          <a:stretch/>
        </p:blipFill>
        <p:spPr>
          <a:xfrm>
            <a:off x="312420" y="120442"/>
            <a:ext cx="4282440" cy="1783080"/>
          </a:xfrm>
        </p:spPr>
      </p:pic>
    </p:spTree>
    <p:extLst>
      <p:ext uri="{BB962C8B-B14F-4D97-AF65-F5344CB8AC3E}">
        <p14:creationId xmlns:p14="http://schemas.microsoft.com/office/powerpoint/2010/main" val="173645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38200"/>
          </a:xfrm>
        </p:spPr>
        <p:txBody>
          <a:bodyPr/>
          <a:lstStyle/>
          <a:p>
            <a:pPr algn="ctr"/>
            <a:r>
              <a:rPr lang="en-PH" dirty="0" smtClean="0"/>
              <a:t>ERT STRUCTURE</a:t>
            </a:r>
            <a:endParaRPr lang="en-PH" dirty="0"/>
          </a:p>
        </p:txBody>
      </p:sp>
      <p:grpSp>
        <p:nvGrpSpPr>
          <p:cNvPr id="9" name="Group 8"/>
          <p:cNvGrpSpPr/>
          <p:nvPr/>
        </p:nvGrpSpPr>
        <p:grpSpPr>
          <a:xfrm>
            <a:off x="685799" y="1371600"/>
            <a:ext cx="7848601" cy="5029200"/>
            <a:chOff x="685799" y="1371600"/>
            <a:chExt cx="7848601" cy="5029200"/>
          </a:xfrm>
        </p:grpSpPr>
        <p:sp>
          <p:nvSpPr>
            <p:cNvPr id="36" name="Line 14"/>
            <p:cNvSpPr>
              <a:spLocks noChangeShapeType="1"/>
            </p:cNvSpPr>
            <p:nvPr/>
          </p:nvSpPr>
          <p:spPr bwMode="auto">
            <a:xfrm>
              <a:off x="6629400" y="3200401"/>
              <a:ext cx="0" cy="45720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 sz="2000"/>
            </a:p>
          </p:txBody>
        </p:sp>
        <p:sp>
          <p:nvSpPr>
            <p:cNvPr id="33" name="Line 14"/>
            <p:cNvSpPr>
              <a:spLocks noChangeShapeType="1"/>
            </p:cNvSpPr>
            <p:nvPr/>
          </p:nvSpPr>
          <p:spPr bwMode="auto">
            <a:xfrm>
              <a:off x="4724400" y="3200400"/>
              <a:ext cx="0" cy="45720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 sz="2000"/>
            </a:p>
          </p:txBody>
        </p:sp>
        <p:sp>
          <p:nvSpPr>
            <p:cNvPr id="4" name="AutoShape 3"/>
            <p:cNvSpPr>
              <a:spLocks noChangeArrowheads="1"/>
            </p:cNvSpPr>
            <p:nvPr/>
          </p:nvSpPr>
          <p:spPr bwMode="auto">
            <a:xfrm>
              <a:off x="2209800" y="1371600"/>
              <a:ext cx="4267200" cy="914399"/>
            </a:xfrm>
            <a:prstGeom prst="flowChartAlternateProcess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dirty="0">
                  <a:solidFill>
                    <a:schemeClr val="bg2"/>
                  </a:solidFill>
                </a:rPr>
                <a:t>EMERGENCY RESPONSE TEAM </a:t>
              </a:r>
              <a:r>
                <a:rPr lang="en-US" sz="1400" b="1" dirty="0" smtClean="0">
                  <a:solidFill>
                    <a:schemeClr val="bg2"/>
                  </a:solidFill>
                </a:rPr>
                <a:t>CHAIRMAN</a:t>
              </a:r>
              <a:endParaRPr lang="en-US" sz="1400" b="1" dirty="0">
                <a:solidFill>
                  <a:schemeClr val="bg2"/>
                </a:solidFill>
              </a:endParaRPr>
            </a:p>
          </p:txBody>
        </p:sp>
        <p:sp>
          <p:nvSpPr>
            <p:cNvPr id="5" name="Line 4"/>
            <p:cNvSpPr>
              <a:spLocks noChangeShapeType="1"/>
            </p:cNvSpPr>
            <p:nvPr/>
          </p:nvSpPr>
          <p:spPr bwMode="auto">
            <a:xfrm flipH="1">
              <a:off x="4190998" y="2286000"/>
              <a:ext cx="45719" cy="281940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 sz="2000"/>
            </a:p>
          </p:txBody>
        </p:sp>
        <p:sp>
          <p:nvSpPr>
            <p:cNvPr id="6" name="AutoShape 5"/>
            <p:cNvSpPr>
              <a:spLocks noChangeArrowheads="1"/>
            </p:cNvSpPr>
            <p:nvPr/>
          </p:nvSpPr>
          <p:spPr bwMode="auto">
            <a:xfrm>
              <a:off x="2895600" y="2438400"/>
              <a:ext cx="2667000" cy="762000"/>
            </a:xfrm>
            <a:prstGeom prst="flowChartAlternateProcess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 smtClean="0">
                  <a:solidFill>
                    <a:schemeClr val="bg2"/>
                  </a:solidFill>
                </a:rPr>
                <a:t>ERT LEADER</a:t>
              </a:r>
              <a:endParaRPr lang="en-US" sz="1600" dirty="0">
                <a:solidFill>
                  <a:schemeClr val="bg2"/>
                </a:solidFill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1371600" y="3352799"/>
              <a:ext cx="6553200" cy="45719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 sz="2000"/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1371600" y="3352799"/>
              <a:ext cx="0" cy="45720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 sz="2000"/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>
              <a:off x="2971800" y="3200400"/>
              <a:ext cx="0" cy="45720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 sz="2000"/>
            </a:p>
          </p:txBody>
        </p:sp>
        <p:sp>
          <p:nvSpPr>
            <p:cNvPr id="15" name="AutoShape 16"/>
            <p:cNvSpPr>
              <a:spLocks noChangeArrowheads="1"/>
            </p:cNvSpPr>
            <p:nvPr/>
          </p:nvSpPr>
          <p:spPr bwMode="auto">
            <a:xfrm>
              <a:off x="2590800" y="3581400"/>
              <a:ext cx="1371600" cy="1295400"/>
            </a:xfrm>
            <a:prstGeom prst="flowChartAlternateProcess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/>
              <a:endParaRPr lang="en-US" sz="1200">
                <a:solidFill>
                  <a:schemeClr val="bg2"/>
                </a:solidFill>
              </a:endParaRPr>
            </a:p>
            <a:p>
              <a:pPr algn="ctr"/>
              <a:endParaRPr lang="en-US" sz="1200">
                <a:solidFill>
                  <a:schemeClr val="bg2"/>
                </a:solidFill>
              </a:endParaRPr>
            </a:p>
            <a:p>
              <a:pPr algn="ctr"/>
              <a:endParaRPr lang="en-US" sz="1200">
                <a:solidFill>
                  <a:schemeClr val="bg2"/>
                </a:solidFill>
              </a:endParaRPr>
            </a:p>
            <a:p>
              <a:pPr algn="ctr"/>
              <a:r>
                <a:rPr lang="en-US" sz="1200">
                  <a:solidFill>
                    <a:schemeClr val="bg2"/>
                  </a:solidFill>
                </a:rPr>
                <a:t>FIRE BRIGADE/</a:t>
              </a:r>
            </a:p>
            <a:p>
              <a:pPr algn="ctr"/>
              <a:r>
                <a:rPr lang="en-US" sz="1200">
                  <a:solidFill>
                    <a:schemeClr val="bg2"/>
                  </a:solidFill>
                </a:rPr>
                <a:t>FIRE FIGHTING</a:t>
              </a:r>
            </a:p>
            <a:p>
              <a:pPr algn="ctr"/>
              <a:r>
                <a:rPr lang="en-US" sz="1200">
                  <a:solidFill>
                    <a:schemeClr val="bg2"/>
                  </a:solidFill>
                </a:rPr>
                <a:t>TEAM</a:t>
              </a:r>
            </a:p>
            <a:p>
              <a:pPr algn="ctr"/>
              <a:endParaRPr lang="en-US" sz="1200">
                <a:solidFill>
                  <a:schemeClr val="bg2"/>
                </a:solidFill>
              </a:endParaRPr>
            </a:p>
            <a:p>
              <a:pPr algn="ctr"/>
              <a:endParaRPr lang="en-US" sz="1200">
                <a:solidFill>
                  <a:schemeClr val="bg2"/>
                </a:solidFill>
              </a:endParaRPr>
            </a:p>
            <a:p>
              <a:pPr algn="ctr"/>
              <a:endParaRPr lang="en-US" sz="1200">
                <a:solidFill>
                  <a:schemeClr val="bg2"/>
                </a:solidFill>
              </a:endParaRPr>
            </a:p>
          </p:txBody>
        </p:sp>
        <p:sp>
          <p:nvSpPr>
            <p:cNvPr id="16" name="AutoShape 18"/>
            <p:cNvSpPr>
              <a:spLocks noChangeArrowheads="1"/>
            </p:cNvSpPr>
            <p:nvPr/>
          </p:nvSpPr>
          <p:spPr bwMode="auto">
            <a:xfrm>
              <a:off x="4343400" y="3581400"/>
              <a:ext cx="1371600" cy="1295400"/>
            </a:xfrm>
            <a:prstGeom prst="flowChartAlternateProcess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>
                  <a:solidFill>
                    <a:schemeClr val="bg2"/>
                  </a:solidFill>
                </a:rPr>
                <a:t>RESCUE/</a:t>
              </a:r>
            </a:p>
            <a:p>
              <a:pPr algn="ctr"/>
              <a:r>
                <a:rPr lang="en-US" sz="1200">
                  <a:solidFill>
                    <a:schemeClr val="bg2"/>
                  </a:solidFill>
                </a:rPr>
                <a:t>EVACUATION</a:t>
              </a:r>
            </a:p>
            <a:p>
              <a:pPr algn="ctr"/>
              <a:r>
                <a:rPr lang="en-US" sz="1200">
                  <a:solidFill>
                    <a:schemeClr val="bg2"/>
                  </a:solidFill>
                </a:rPr>
                <a:t>TEAM</a:t>
              </a:r>
            </a:p>
          </p:txBody>
        </p:sp>
        <p:sp>
          <p:nvSpPr>
            <p:cNvPr id="17" name="AutoShape 19"/>
            <p:cNvSpPr>
              <a:spLocks noChangeArrowheads="1"/>
            </p:cNvSpPr>
            <p:nvPr/>
          </p:nvSpPr>
          <p:spPr bwMode="auto">
            <a:xfrm>
              <a:off x="6172200" y="3581400"/>
              <a:ext cx="1469571" cy="1295400"/>
            </a:xfrm>
            <a:prstGeom prst="flowChartAlternateProcess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 smtClean="0">
                  <a:solidFill>
                    <a:schemeClr val="bg2"/>
                  </a:solidFill>
                </a:rPr>
                <a:t>CROWD</a:t>
              </a:r>
              <a:endParaRPr lang="en-US" sz="1200" dirty="0">
                <a:solidFill>
                  <a:schemeClr val="bg2"/>
                </a:solidFill>
              </a:endParaRPr>
            </a:p>
            <a:p>
              <a:pPr algn="ctr"/>
              <a:r>
                <a:rPr lang="en-US" sz="1200" dirty="0">
                  <a:solidFill>
                    <a:schemeClr val="bg2"/>
                  </a:solidFill>
                </a:rPr>
                <a:t>CONTROL TEAM</a:t>
              </a:r>
            </a:p>
          </p:txBody>
        </p:sp>
        <p:sp>
          <p:nvSpPr>
            <p:cNvPr id="18" name="AutoShape 20"/>
            <p:cNvSpPr>
              <a:spLocks noChangeArrowheads="1"/>
            </p:cNvSpPr>
            <p:nvPr/>
          </p:nvSpPr>
          <p:spPr bwMode="auto">
            <a:xfrm>
              <a:off x="1676400" y="5105400"/>
              <a:ext cx="1469571" cy="1295400"/>
            </a:xfrm>
            <a:prstGeom prst="flowChartAlternateProcess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solidFill>
                    <a:schemeClr val="bg2"/>
                  </a:solidFill>
                </a:rPr>
                <a:t>MEDICAL/</a:t>
              </a:r>
            </a:p>
            <a:p>
              <a:pPr algn="ctr"/>
              <a:r>
                <a:rPr lang="en-US" sz="1200" dirty="0">
                  <a:solidFill>
                    <a:schemeClr val="bg2"/>
                  </a:solidFill>
                </a:rPr>
                <a:t>FIRST AID</a:t>
              </a:r>
            </a:p>
            <a:p>
              <a:pPr algn="ctr"/>
              <a:r>
                <a:rPr lang="en-US" sz="1200" dirty="0">
                  <a:solidFill>
                    <a:schemeClr val="bg2"/>
                  </a:solidFill>
                </a:rPr>
                <a:t>TEAM</a:t>
              </a:r>
            </a:p>
          </p:txBody>
        </p:sp>
        <p:sp>
          <p:nvSpPr>
            <p:cNvPr id="19" name="AutoShape 21"/>
            <p:cNvSpPr>
              <a:spLocks noChangeArrowheads="1"/>
            </p:cNvSpPr>
            <p:nvPr/>
          </p:nvSpPr>
          <p:spPr bwMode="auto">
            <a:xfrm>
              <a:off x="3483429" y="5105400"/>
              <a:ext cx="1469571" cy="1295400"/>
            </a:xfrm>
            <a:prstGeom prst="flowChartAlternateProcess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solidFill>
                    <a:schemeClr val="bg2"/>
                  </a:solidFill>
                </a:rPr>
                <a:t>SECURITY</a:t>
              </a:r>
              <a:r>
                <a:rPr lang="en-US" sz="1000" dirty="0">
                  <a:solidFill>
                    <a:schemeClr val="bg2"/>
                  </a:solidFill>
                </a:rPr>
                <a:t> &amp;</a:t>
              </a:r>
            </a:p>
            <a:p>
              <a:pPr algn="ctr"/>
              <a:r>
                <a:rPr lang="en-US" sz="1000" dirty="0">
                  <a:solidFill>
                    <a:schemeClr val="bg2"/>
                  </a:solidFill>
                </a:rPr>
                <a:t>COMMUNICATION</a:t>
              </a:r>
            </a:p>
            <a:p>
              <a:pPr algn="ctr"/>
              <a:r>
                <a:rPr lang="en-US" sz="1200" dirty="0">
                  <a:solidFill>
                    <a:schemeClr val="bg2"/>
                  </a:solidFill>
                </a:rPr>
                <a:t> TEAM</a:t>
              </a:r>
            </a:p>
          </p:txBody>
        </p:sp>
        <p:sp>
          <p:nvSpPr>
            <p:cNvPr id="20" name="AutoShape 23"/>
            <p:cNvSpPr>
              <a:spLocks noChangeArrowheads="1"/>
            </p:cNvSpPr>
            <p:nvPr/>
          </p:nvSpPr>
          <p:spPr bwMode="auto">
            <a:xfrm>
              <a:off x="5791200" y="2590799"/>
              <a:ext cx="2286000" cy="685800"/>
            </a:xfrm>
            <a:prstGeom prst="flowChartAlternateProcess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 smtClean="0">
                  <a:solidFill>
                    <a:schemeClr val="bg2"/>
                  </a:solidFill>
                </a:rPr>
                <a:t>ERT CO-LEADER</a:t>
              </a:r>
              <a:endParaRPr lang="en-US" sz="1600" dirty="0">
                <a:solidFill>
                  <a:schemeClr val="bg2"/>
                </a:solidFill>
              </a:endParaRPr>
            </a:p>
          </p:txBody>
        </p:sp>
        <p:sp>
          <p:nvSpPr>
            <p:cNvPr id="21" name="Line 24"/>
            <p:cNvSpPr>
              <a:spLocks noChangeShapeType="1"/>
            </p:cNvSpPr>
            <p:nvPr/>
          </p:nvSpPr>
          <p:spPr bwMode="auto">
            <a:xfrm>
              <a:off x="5562600" y="2895599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en-US" sz="2000"/>
            </a:p>
          </p:txBody>
        </p:sp>
        <p:sp>
          <p:nvSpPr>
            <p:cNvPr id="24" name="AutoShape 22"/>
            <p:cNvSpPr>
              <a:spLocks noChangeArrowheads="1"/>
            </p:cNvSpPr>
            <p:nvPr/>
          </p:nvSpPr>
          <p:spPr bwMode="auto">
            <a:xfrm>
              <a:off x="5257800" y="5105400"/>
              <a:ext cx="1371600" cy="1295400"/>
            </a:xfrm>
            <a:prstGeom prst="flowChartAlternateProcess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 smtClean="0">
                  <a:solidFill>
                    <a:schemeClr val="bg2"/>
                  </a:solidFill>
                </a:rPr>
                <a:t>TRAFFIC </a:t>
              </a:r>
            </a:p>
            <a:p>
              <a:pPr algn="ctr"/>
              <a:r>
                <a:rPr lang="en-US" sz="1200" dirty="0" smtClean="0">
                  <a:solidFill>
                    <a:schemeClr val="bg2"/>
                  </a:solidFill>
                </a:rPr>
                <a:t>CONTROL TEAM</a:t>
              </a:r>
              <a:endParaRPr lang="en-US" sz="1200" dirty="0">
                <a:solidFill>
                  <a:schemeClr val="bg2"/>
                </a:solidFill>
              </a:endParaRPr>
            </a:p>
          </p:txBody>
        </p:sp>
        <p:sp>
          <p:nvSpPr>
            <p:cNvPr id="25" name="AutoShape 19"/>
            <p:cNvSpPr>
              <a:spLocks noChangeArrowheads="1"/>
            </p:cNvSpPr>
            <p:nvPr/>
          </p:nvSpPr>
          <p:spPr bwMode="auto">
            <a:xfrm>
              <a:off x="685799" y="3581400"/>
              <a:ext cx="1469571" cy="1295400"/>
            </a:xfrm>
            <a:prstGeom prst="flowChartAlternateProcess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 smtClean="0">
                  <a:solidFill>
                    <a:schemeClr val="bg2"/>
                  </a:solidFill>
                </a:rPr>
                <a:t>FIRST </a:t>
              </a:r>
            </a:p>
            <a:p>
              <a:pPr algn="ctr"/>
              <a:r>
                <a:rPr lang="en-US" sz="1200" dirty="0" smtClean="0">
                  <a:solidFill>
                    <a:schemeClr val="bg2"/>
                  </a:solidFill>
                </a:rPr>
                <a:t>RESPONSE TEAM</a:t>
              </a:r>
              <a:endParaRPr lang="en-US" sz="1200" dirty="0">
                <a:solidFill>
                  <a:schemeClr val="bg2"/>
                </a:solidFill>
              </a:endParaRPr>
            </a:p>
          </p:txBody>
        </p:sp>
        <p:sp>
          <p:nvSpPr>
            <p:cNvPr id="26" name="AutoShape 22"/>
            <p:cNvSpPr>
              <a:spLocks noChangeArrowheads="1"/>
            </p:cNvSpPr>
            <p:nvPr/>
          </p:nvSpPr>
          <p:spPr bwMode="auto">
            <a:xfrm>
              <a:off x="7162800" y="5105400"/>
              <a:ext cx="1371600" cy="1295400"/>
            </a:xfrm>
            <a:prstGeom prst="flowChartAlternateProcess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 smtClean="0">
                  <a:solidFill>
                    <a:schemeClr val="bg2"/>
                  </a:solidFill>
                </a:rPr>
                <a:t>ENGINEERING</a:t>
              </a:r>
            </a:p>
            <a:p>
              <a:pPr algn="ctr"/>
              <a:r>
                <a:rPr lang="en-US" sz="1200" dirty="0" smtClean="0">
                  <a:solidFill>
                    <a:schemeClr val="bg2"/>
                  </a:solidFill>
                </a:rPr>
                <a:t>TEAM</a:t>
              </a:r>
              <a:endParaRPr lang="en-US" sz="1200" dirty="0">
                <a:solidFill>
                  <a:schemeClr val="bg2"/>
                </a:solidFill>
              </a:endParaRPr>
            </a:p>
          </p:txBody>
        </p:sp>
        <p:cxnSp>
          <p:nvCxnSpPr>
            <p:cNvPr id="28" name="Straight Connector 27"/>
            <p:cNvCxnSpPr>
              <a:endCxn id="18" idx="0"/>
            </p:cNvCxnSpPr>
            <p:nvPr/>
          </p:nvCxnSpPr>
          <p:spPr>
            <a:xfrm rot="5400000">
              <a:off x="1548493" y="4215493"/>
              <a:ext cx="1752600" cy="27214"/>
            </a:xfrm>
            <a:prstGeom prst="line">
              <a:avLst/>
            </a:prstGeom>
            <a:ln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5400000">
              <a:off x="5053693" y="4215493"/>
              <a:ext cx="1752600" cy="27214"/>
            </a:xfrm>
            <a:prstGeom prst="line">
              <a:avLst/>
            </a:prstGeom>
            <a:ln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7897585" y="3398518"/>
              <a:ext cx="27215" cy="1706882"/>
            </a:xfrm>
            <a:prstGeom prst="line">
              <a:avLst/>
            </a:prstGeom>
            <a:ln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56488"/>
          </a:xfrm>
        </p:spPr>
        <p:txBody>
          <a:bodyPr>
            <a:normAutofit/>
          </a:bodyPr>
          <a:lstStyle/>
          <a:p>
            <a:pPr algn="ctr"/>
            <a:r>
              <a:rPr lang="en-PH" dirty="0" smtClean="0"/>
              <a:t>Emergency Lights</a:t>
            </a:r>
            <a:endParaRPr lang="en-PH" dirty="0"/>
          </a:p>
        </p:txBody>
      </p:sp>
      <p:sp>
        <p:nvSpPr>
          <p:cNvPr id="23" name="Content Placeholder 7"/>
          <p:cNvSpPr>
            <a:spLocks noGrp="1"/>
          </p:cNvSpPr>
          <p:nvPr>
            <p:ph idx="1"/>
          </p:nvPr>
        </p:nvSpPr>
        <p:spPr>
          <a:xfrm>
            <a:off x="152400" y="4724400"/>
            <a:ext cx="3886200" cy="1752600"/>
          </a:xfrm>
        </p:spPr>
        <p:txBody>
          <a:bodyPr>
            <a:normAutofit fontScale="85000" lnSpcReduction="10000"/>
          </a:bodyPr>
          <a:lstStyle/>
          <a:p>
            <a:r>
              <a:rPr lang="en-PH" dirty="0" smtClean="0"/>
              <a:t>Situated at 4 corners of hallways</a:t>
            </a:r>
          </a:p>
          <a:p>
            <a:r>
              <a:rPr lang="en-PH" dirty="0" smtClean="0"/>
              <a:t>Tower 1 Lobby – LED Lights</a:t>
            </a:r>
          </a:p>
          <a:p>
            <a:r>
              <a:rPr lang="en-PH" dirty="0" smtClean="0"/>
              <a:t>Tower 2 Lobby – Lighting with UPS</a:t>
            </a:r>
          </a:p>
        </p:txBody>
      </p:sp>
      <p:pic>
        <p:nvPicPr>
          <p:cNvPr id="9" name="Picture 8" descr="DSC_09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3200" y="990600"/>
            <a:ext cx="2014538" cy="3581400"/>
          </a:xfrm>
          <a:prstGeom prst="rect">
            <a:avLst/>
          </a:prstGeom>
        </p:spPr>
      </p:pic>
      <p:pic>
        <p:nvPicPr>
          <p:cNvPr id="10" name="Picture 9" descr="DSC_09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1200" y="990600"/>
            <a:ext cx="2014538" cy="3581400"/>
          </a:xfrm>
          <a:prstGeom prst="rect">
            <a:avLst/>
          </a:prstGeom>
        </p:spPr>
      </p:pic>
      <p:pic>
        <p:nvPicPr>
          <p:cNvPr id="11" name="Picture 3" descr="Emergncy light"/>
          <p:cNvPicPr>
            <a:picLocks noChangeAspect="1" noChangeArrowheads="1"/>
          </p:cNvPicPr>
          <p:nvPr/>
        </p:nvPicPr>
        <p:blipFill>
          <a:blip r:embed="rId5"/>
          <a:srcRect l="16949" t="16183" r="30508" b="15846"/>
          <a:stretch>
            <a:fillRect/>
          </a:stretch>
        </p:blipFill>
        <p:spPr>
          <a:xfrm>
            <a:off x="228600" y="1295400"/>
            <a:ext cx="2362200" cy="3200400"/>
          </a:xfrm>
          <a:prstGeom prst="rect">
            <a:avLst/>
          </a:prstGeom>
          <a:noFill/>
        </p:spPr>
      </p:pic>
      <p:pic>
        <p:nvPicPr>
          <p:cNvPr id="13" name="Picture 12" descr="DSC_096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86200" y="2743200"/>
            <a:ext cx="2184638" cy="3883800"/>
          </a:xfrm>
          <a:prstGeom prst="rect">
            <a:avLst/>
          </a:prstGeom>
        </p:spPr>
      </p:pic>
      <p:pic>
        <p:nvPicPr>
          <p:cNvPr id="14" name="Picture 13" descr="DSC_096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26000" y="2743200"/>
            <a:ext cx="2184638" cy="388380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3352800" y="1905000"/>
            <a:ext cx="609600" cy="5334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n>
                <a:noFill/>
                <a:prstDash val="dash"/>
              </a:ln>
              <a:noFill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248400" y="1676400"/>
            <a:ext cx="609600" cy="5334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n>
                <a:noFill/>
                <a:prstDash val="dash"/>
              </a:ln>
              <a:noFill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876800" y="3581400"/>
            <a:ext cx="609600" cy="5334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n>
                <a:noFill/>
                <a:prstDash val="dash"/>
              </a:ln>
              <a:noFill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772400" y="3352800"/>
            <a:ext cx="609600" cy="5334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n>
                <a:noFill/>
                <a:prstDash val="dash"/>
              </a:ln>
              <a:noFill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28600" y="1524000"/>
            <a:ext cx="2362200" cy="30480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n>
                <a:noFill/>
                <a:prstDash val="dash"/>
              </a:ln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896112"/>
          </a:xfrm>
        </p:spPr>
        <p:txBody>
          <a:bodyPr/>
          <a:lstStyle/>
          <a:p>
            <a:pPr algn="ctr"/>
            <a:r>
              <a:rPr lang="en-PH" dirty="0" smtClean="0"/>
              <a:t>Fire Escape Stairs</a:t>
            </a:r>
            <a:endParaRPr lang="en-PH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19100" y="1295400"/>
            <a:ext cx="8458200" cy="669925"/>
          </a:xfrm>
        </p:spPr>
        <p:txBody>
          <a:bodyPr/>
          <a:lstStyle/>
          <a:p>
            <a:pPr marL="274320" lvl="1" indent="-274320">
              <a:buClr>
                <a:schemeClr val="accent3"/>
              </a:buClr>
              <a:buSzPct val="95000"/>
            </a:pPr>
            <a:r>
              <a:rPr lang="en-PH" dirty="0" smtClean="0"/>
              <a:t> Hold the handrail while traversing the Fire Escape Stairwells</a:t>
            </a:r>
          </a:p>
          <a:p>
            <a:endParaRPr lang="en-PH" dirty="0" smtClean="0"/>
          </a:p>
        </p:txBody>
      </p:sp>
      <p:pic>
        <p:nvPicPr>
          <p:cNvPr id="5" name="Picture 4" descr="DSC_09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034" y="1905000"/>
            <a:ext cx="2614613" cy="4648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DSC_09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6807" y="1905000"/>
            <a:ext cx="2609850" cy="4639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/>
          </p:cNvSpPr>
          <p:nvPr>
            <p:ph type="title"/>
          </p:nvPr>
        </p:nvSpPr>
        <p:spPr bwMode="auto">
          <a:xfrm>
            <a:off x="457200" y="457200"/>
            <a:ext cx="8229600" cy="762000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>
              <a:defRPr/>
            </a:pPr>
            <a:r>
              <a:rPr lang="en-US" sz="370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THINGS TO REMEMBER </a:t>
            </a:r>
            <a:r>
              <a:rPr lang="en-US" sz="3700" b="1" u="sng" dirty="0" smtClean="0">
                <a:ln>
                  <a:noFill/>
                </a:ln>
                <a:solidFill>
                  <a:srgbClr val="0070C0"/>
                </a:solidFill>
                <a:effectLst/>
              </a:rPr>
              <a:t>DURING</a:t>
            </a:r>
            <a:r>
              <a:rPr lang="en-US" sz="370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EVACUATION</a:t>
            </a:r>
          </a:p>
        </p:txBody>
      </p:sp>
      <p:sp>
        <p:nvSpPr>
          <p:cNvPr id="59395" name="Rectangle 3"/>
          <p:cNvSpPr>
            <a:spLocks noGrp="1"/>
          </p:cNvSpPr>
          <p:nvPr>
            <p:ph idx="1"/>
          </p:nvPr>
        </p:nvSpPr>
        <p:spPr>
          <a:xfrm>
            <a:off x="457200" y="1616075"/>
            <a:ext cx="8229600" cy="4708525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v"/>
            </a:pPr>
            <a:r>
              <a:rPr lang="en-US" dirty="0" smtClean="0"/>
              <a:t>Do not </a:t>
            </a:r>
            <a:r>
              <a:rPr lang="en-US" b="1" dirty="0" smtClean="0">
                <a:solidFill>
                  <a:srgbClr val="FF0000"/>
                </a:solidFill>
              </a:rPr>
              <a:t>PANIC</a:t>
            </a:r>
            <a:r>
              <a:rPr lang="en-US" dirty="0" smtClean="0"/>
              <a:t>. We are practicing an orderly evacuation.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</a:pPr>
            <a:r>
              <a:rPr lang="en-US" b="1" u="sng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eople </a:t>
            </a:r>
            <a:r>
              <a:rPr lang="en-US" b="1" u="sng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re </a:t>
            </a:r>
            <a:r>
              <a:rPr lang="en-US" b="1" u="sng" dirty="0" smtClean="0">
                <a:solidFill>
                  <a:srgbClr val="FF0000"/>
                </a:solidFill>
              </a:rPr>
              <a:t>N</a:t>
            </a:r>
            <a:r>
              <a:rPr lang="en-US" dirty="0" smtClean="0"/>
              <a:t>ot </a:t>
            </a:r>
            <a:r>
              <a:rPr lang="en-US" b="1" u="sng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nformed </a:t>
            </a:r>
            <a:r>
              <a:rPr lang="en-US" b="1" u="sng" dirty="0" smtClean="0">
                <a:solidFill>
                  <a:srgbClr val="FF0000"/>
                </a:solidFill>
              </a:rPr>
              <a:t>C</a:t>
            </a:r>
            <a:r>
              <a:rPr lang="en-US" dirty="0" smtClean="0"/>
              <a:t>orrectly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v"/>
            </a:pPr>
            <a:r>
              <a:rPr lang="en-US" dirty="0" smtClean="0"/>
              <a:t>Homing of elevators will be implemented during evacuation --- Make use of the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u="sng" dirty="0" smtClean="0">
                <a:solidFill>
                  <a:srgbClr val="00B050"/>
                </a:solidFill>
              </a:rPr>
              <a:t>Fire Escape.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v"/>
            </a:pPr>
            <a:r>
              <a:rPr lang="en-US" dirty="0" smtClean="0"/>
              <a:t>Walk or Move fast but do not run.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v"/>
            </a:pPr>
            <a:r>
              <a:rPr lang="en-US" dirty="0" smtClean="0"/>
              <a:t>Do not operate your gadgets while inside the fire escape – </a:t>
            </a:r>
            <a:r>
              <a:rPr lang="en-US" b="1" i="1" u="sng" dirty="0" smtClean="0">
                <a:solidFill>
                  <a:srgbClr val="FF0000"/>
                </a:solidFill>
              </a:rPr>
              <a:t>Do not cause congestion to others.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v"/>
            </a:pPr>
            <a:r>
              <a:rPr lang="en-US" dirty="0" smtClean="0"/>
              <a:t>Be careful and watch your steps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v"/>
            </a:pPr>
            <a:r>
              <a:rPr lang="en-US" dirty="0" smtClean="0"/>
              <a:t>Hold the hand rail while descending </a:t>
            </a:r>
            <a:r>
              <a:rPr lang="en-US" dirty="0" smtClean="0"/>
              <a:t>the fire </a:t>
            </a:r>
            <a:r>
              <a:rPr lang="en-US" dirty="0" smtClean="0"/>
              <a:t>escape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v"/>
            </a:pPr>
            <a:r>
              <a:rPr lang="en-US" dirty="0" smtClean="0"/>
              <a:t>Be aware of </a:t>
            </a:r>
            <a:r>
              <a:rPr lang="en-US" dirty="0" err="1" smtClean="0"/>
              <a:t>signages</a:t>
            </a:r>
            <a:r>
              <a:rPr lang="en-US" dirty="0" smtClean="0"/>
              <a:t> and instructions.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v"/>
            </a:pPr>
            <a:r>
              <a:rPr lang="en-US" dirty="0" smtClean="0"/>
              <a:t>Proceed to your designated evacuation area --- Take note of the </a:t>
            </a:r>
            <a:r>
              <a:rPr lang="en-US" b="1" u="sng" dirty="0" smtClean="0">
                <a:solidFill>
                  <a:schemeClr val="bg2">
                    <a:lumMod val="50000"/>
                  </a:schemeClr>
                </a:solidFill>
              </a:rPr>
              <a:t>COL</a:t>
            </a:r>
            <a:r>
              <a:rPr lang="en-US" b="1" u="sng" dirty="0" smtClean="0">
                <a:solidFill>
                  <a:srgbClr val="FFC000"/>
                </a:solidFill>
              </a:rPr>
              <a:t>OR C</a:t>
            </a:r>
            <a:r>
              <a:rPr lang="en-US" b="1" u="sng" dirty="0" smtClean="0">
                <a:solidFill>
                  <a:srgbClr val="92D050"/>
                </a:solidFill>
              </a:rPr>
              <a:t>ODE</a:t>
            </a:r>
            <a:r>
              <a:rPr lang="en-US" b="1" u="sng" dirty="0" smtClean="0">
                <a:solidFill>
                  <a:srgbClr val="FF00FF"/>
                </a:solidFill>
              </a:rPr>
              <a:t>D FL</a:t>
            </a:r>
            <a:r>
              <a:rPr lang="en-US" b="1" u="sng" dirty="0" smtClean="0">
                <a:solidFill>
                  <a:schemeClr val="accent1">
                    <a:lumMod val="75000"/>
                  </a:schemeClr>
                </a:solidFill>
              </a:rPr>
              <a:t>AGS</a:t>
            </a:r>
            <a:r>
              <a:rPr lang="en-US" b="1" dirty="0" smtClean="0"/>
              <a:t> </a:t>
            </a:r>
            <a:r>
              <a:rPr lang="en-US" dirty="0" smtClean="0"/>
              <a:t>at </a:t>
            </a:r>
            <a:r>
              <a:rPr lang="en-US" dirty="0" smtClean="0"/>
              <a:t>each </a:t>
            </a:r>
            <a:r>
              <a:rPr lang="en-US" dirty="0" smtClean="0"/>
              <a:t>evacuation site.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v"/>
            </a:pPr>
            <a:r>
              <a:rPr lang="en-US" dirty="0" smtClean="0"/>
              <a:t>Be extra careful of  your belongings.</a:t>
            </a: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/>
          </p:cNvSpPr>
          <p:nvPr>
            <p:ph type="title"/>
          </p:nvPr>
        </p:nvSpPr>
        <p:spPr bwMode="auto">
          <a:xfrm>
            <a:off x="457200" y="457200"/>
            <a:ext cx="8229600" cy="762000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sz="3700" u="sng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AT THE EVACUATION AREA…</a:t>
            </a:r>
          </a:p>
        </p:txBody>
      </p:sp>
      <p:sp>
        <p:nvSpPr>
          <p:cNvPr id="59395" name="Rectangle 3"/>
          <p:cNvSpPr>
            <a:spLocks noGrp="1"/>
          </p:cNvSpPr>
          <p:nvPr>
            <p:ph idx="1"/>
          </p:nvPr>
        </p:nvSpPr>
        <p:spPr>
          <a:xfrm>
            <a:off x="457200" y="1616075"/>
            <a:ext cx="8229600" cy="4708525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v"/>
            </a:pPr>
            <a:r>
              <a:rPr lang="en-US" sz="3200" dirty="0" smtClean="0"/>
              <a:t>Line up with your respective Team.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v"/>
            </a:pPr>
            <a:r>
              <a:rPr lang="en-US" sz="3200" dirty="0" smtClean="0"/>
              <a:t>Your designated Floor Fire Marshalls shall account </a:t>
            </a:r>
            <a:r>
              <a:rPr lang="en-US" sz="3200" dirty="0" smtClean="0"/>
              <a:t>the total evacuees of </a:t>
            </a:r>
            <a:r>
              <a:rPr lang="en-US" sz="3200" dirty="0" smtClean="0"/>
              <a:t>your respective </a:t>
            </a:r>
            <a:r>
              <a:rPr lang="en-US" sz="3200" dirty="0" smtClean="0"/>
              <a:t>Team/Company.</a:t>
            </a:r>
            <a:endParaRPr lang="en-US" sz="3200" dirty="0" smtClean="0"/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v"/>
            </a:pPr>
            <a:r>
              <a:rPr lang="en-US" sz="3200" dirty="0" smtClean="0"/>
              <a:t>Coordinate with PMO Fire Marshall</a:t>
            </a:r>
          </a:p>
          <a:p>
            <a:pPr lvl="1">
              <a:buClr>
                <a:schemeClr val="accent1">
                  <a:lumMod val="75000"/>
                </a:schemeClr>
              </a:buClr>
              <a:buNone/>
            </a:pPr>
            <a:r>
              <a:rPr lang="en-US" sz="3200" b="1" dirty="0" smtClean="0"/>
              <a:t>Tenants Fire Marshall: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sz="3200" dirty="0" smtClean="0"/>
              <a:t>Shall submit the Tenants Info Sheet Summary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v"/>
            </a:pPr>
            <a:r>
              <a:rPr lang="en-US" sz="3200" dirty="0" smtClean="0"/>
              <a:t>Wait for further instructions</a:t>
            </a: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838200"/>
          </a:xfrm>
        </p:spPr>
        <p:txBody>
          <a:bodyPr/>
          <a:lstStyle/>
          <a:p>
            <a:r>
              <a:rPr lang="en-PH" dirty="0" smtClean="0"/>
              <a:t>Tenant’s Information</a:t>
            </a:r>
            <a:endParaRPr lang="en-P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229600" cy="4419600"/>
          </a:xfrm>
        </p:spPr>
        <p:txBody>
          <a:bodyPr>
            <a:normAutofit fontScale="92500"/>
          </a:bodyPr>
          <a:lstStyle/>
          <a:p>
            <a:pPr defTabSz="914400">
              <a:spcBef>
                <a:spcPct val="50000"/>
              </a:spcBef>
              <a:buFont typeface="Wingdings" pitchFamily="2" charset="2"/>
              <a:buChar char="§"/>
            </a:pPr>
            <a:r>
              <a:rPr lang="en-US" b="1" dirty="0" smtClean="0">
                <a:latin typeface="Lucida Sans"/>
              </a:rPr>
              <a:t>Floor Marshall: </a:t>
            </a:r>
            <a:r>
              <a:rPr lang="en-US" b="1" dirty="0" smtClean="0">
                <a:latin typeface="Lucida Sans"/>
              </a:rPr>
              <a:t>	</a:t>
            </a:r>
            <a:r>
              <a:rPr lang="en-US" b="1" dirty="0" smtClean="0">
                <a:latin typeface="Lucida Sans"/>
              </a:rPr>
              <a:t>	___________________</a:t>
            </a:r>
          </a:p>
          <a:p>
            <a:pPr defTabSz="914400">
              <a:spcBef>
                <a:spcPct val="50000"/>
              </a:spcBef>
              <a:buFont typeface="Wingdings" pitchFamily="2" charset="2"/>
              <a:buChar char="§"/>
            </a:pPr>
            <a:r>
              <a:rPr lang="en-US" b="1" dirty="0" smtClean="0">
                <a:latin typeface="Lucida Sans"/>
              </a:rPr>
              <a:t>Coordinator/runner: </a:t>
            </a:r>
            <a:r>
              <a:rPr lang="en-US" b="1" dirty="0" smtClean="0">
                <a:latin typeface="Lucida Sans"/>
              </a:rPr>
              <a:t>	___________________</a:t>
            </a:r>
            <a:endParaRPr lang="en-US" b="1" dirty="0" smtClean="0">
              <a:latin typeface="Lucida Sans"/>
            </a:endParaRPr>
          </a:p>
          <a:p>
            <a:pPr defTabSz="914400">
              <a:spcBef>
                <a:spcPct val="50000"/>
              </a:spcBef>
              <a:buFont typeface="Wingdings" pitchFamily="2" charset="2"/>
              <a:buChar char="§"/>
            </a:pPr>
            <a:r>
              <a:rPr lang="en-US" b="1" dirty="0" smtClean="0">
                <a:latin typeface="Lucida Sans"/>
              </a:rPr>
              <a:t>Company:         	</a:t>
            </a:r>
            <a:r>
              <a:rPr lang="en-US" b="1" dirty="0" smtClean="0">
                <a:latin typeface="Lucida Sans"/>
              </a:rPr>
              <a:t>	___________________</a:t>
            </a:r>
            <a:endParaRPr lang="en-US" b="1" dirty="0" smtClean="0">
              <a:latin typeface="Lucida Sans"/>
            </a:endParaRPr>
          </a:p>
          <a:p>
            <a:pPr defTabSz="914400">
              <a:spcBef>
                <a:spcPct val="50000"/>
              </a:spcBef>
              <a:buFont typeface="Wingdings" pitchFamily="2" charset="2"/>
              <a:buChar char="§"/>
            </a:pPr>
            <a:r>
              <a:rPr lang="en-US" b="1" dirty="0" smtClean="0">
                <a:latin typeface="Lucida Sans"/>
              </a:rPr>
              <a:t>Tower/Level:	  	___________________       </a:t>
            </a:r>
          </a:p>
          <a:p>
            <a:pPr defTabSz="914400">
              <a:spcBef>
                <a:spcPct val="50000"/>
              </a:spcBef>
              <a:buFont typeface="Wingdings" pitchFamily="2" charset="2"/>
              <a:buChar char="§"/>
            </a:pPr>
            <a:r>
              <a:rPr lang="en-US" b="1" dirty="0" smtClean="0">
                <a:latin typeface="Lucida Sans"/>
              </a:rPr>
              <a:t>Evacuation Area:	___________________</a:t>
            </a:r>
          </a:p>
          <a:p>
            <a:pPr defTabSz="914400">
              <a:spcBef>
                <a:spcPct val="50000"/>
              </a:spcBef>
              <a:buFont typeface="Wingdings" pitchFamily="2" charset="2"/>
              <a:buChar char="§"/>
            </a:pPr>
            <a:r>
              <a:rPr lang="en-US" b="1" dirty="0" smtClean="0">
                <a:latin typeface="Lucida Sans"/>
              </a:rPr>
              <a:t>Total number of </a:t>
            </a:r>
            <a:r>
              <a:rPr lang="en-US" b="1" dirty="0" smtClean="0">
                <a:latin typeface="Lucida Sans"/>
              </a:rPr>
              <a:t>employees:  ___________</a:t>
            </a:r>
            <a:endParaRPr lang="en-US" b="1" dirty="0" smtClean="0">
              <a:latin typeface="Lucida Sans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b="1" dirty="0" smtClean="0">
                <a:latin typeface="Lucida Sans"/>
              </a:rPr>
              <a:t>Total number of </a:t>
            </a:r>
            <a:r>
              <a:rPr lang="en-US" b="1" dirty="0" smtClean="0">
                <a:latin typeface="Lucida Sans"/>
              </a:rPr>
              <a:t>persons </a:t>
            </a:r>
            <a:r>
              <a:rPr lang="en-US" b="1" dirty="0" smtClean="0">
                <a:latin typeface="Lucida Sans"/>
              </a:rPr>
              <a:t>evacuated:  _________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b="1" dirty="0" smtClean="0">
                <a:latin typeface="Lucida Sans"/>
              </a:rPr>
              <a:t>PWD/Senior/Pregnant:  ____________________</a:t>
            </a:r>
          </a:p>
          <a:p>
            <a:endParaRPr lang="en-PH" dirty="0">
              <a:latin typeface="Lucida Sans"/>
            </a:endParaRPr>
          </a:p>
        </p:txBody>
      </p:sp>
      <p:sp>
        <p:nvSpPr>
          <p:cNvPr id="4" name="Rectangle 3"/>
          <p:cNvSpPr txBox="1">
            <a:spLocks/>
          </p:cNvSpPr>
          <p:nvPr/>
        </p:nvSpPr>
        <p:spPr>
          <a:xfrm>
            <a:off x="304800" y="5791200"/>
            <a:ext cx="8534400" cy="838200"/>
          </a:xfrm>
          <a:prstGeom prst="rect">
            <a:avLst/>
          </a:prstGeom>
          <a:solidFill>
            <a:srgbClr val="FF0000"/>
          </a:solidFill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5000"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an actual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evacuation, you have to inform your respective PMO Fire Marshalls if there </a:t>
            </a:r>
            <a:r>
              <a:rPr lang="en-US" sz="2000" dirty="0" smtClean="0">
                <a:solidFill>
                  <a:schemeClr val="bg1"/>
                </a:solidFill>
              </a:rPr>
              <a:t>are personnel who didn’t make it to the evacuation area.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8" name="Text Box 4"/>
          <p:cNvSpPr txBox="1">
            <a:spLocks noChangeArrowheads="1"/>
          </p:cNvSpPr>
          <p:nvPr/>
        </p:nvSpPr>
        <p:spPr bwMode="auto">
          <a:xfrm>
            <a:off x="457200" y="801469"/>
            <a:ext cx="8458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latin typeface="Calibri Light" pitchFamily="34" charset="0"/>
              </a:rPr>
              <a:t>RETURN 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Calibri Light" pitchFamily="34" charset="0"/>
              </a:rPr>
              <a:t>TO THE BUILDING 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latin typeface="Calibri Light" pitchFamily="34" charset="0"/>
              </a:rPr>
              <a:t>PROCESS</a:t>
            </a:r>
            <a:endParaRPr lang="en-US" sz="3600" b="1" dirty="0">
              <a:solidFill>
                <a:schemeClr val="accent3">
                  <a:lumMod val="50000"/>
                </a:schemeClr>
              </a:solidFill>
              <a:latin typeface="Calibri Light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81000" y="1539875"/>
            <a:ext cx="8382000" cy="4708525"/>
          </a:xfrm>
          <a:prstGeom prst="rect">
            <a:avLst/>
          </a:prstGeom>
        </p:spPr>
        <p:txBody>
          <a:bodyPr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+mj-lt"/>
              <a:buAutoNum type="arabicPeriod"/>
              <a:tabLst/>
              <a:defRPr/>
            </a:pPr>
            <a:r>
              <a:rPr lang="en-US" sz="2000" dirty="0" smtClean="0"/>
              <a:t>Return to building 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will 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be done according to Evacuation Site.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+mj-lt"/>
              <a:buAutoNum type="arabicPeriod"/>
              <a:tabLst/>
              <a:defRPr/>
            </a:pPr>
            <a:r>
              <a:rPr lang="en-US" sz="2000" dirty="0" smtClean="0"/>
              <a:t>An ERT </a:t>
            </a:r>
            <a:r>
              <a:rPr lang="en-US" sz="2000" dirty="0" smtClean="0"/>
              <a:t>will </a:t>
            </a:r>
            <a:r>
              <a:rPr lang="en-US" sz="2000" dirty="0" smtClean="0"/>
              <a:t>wave a flag to </a:t>
            </a:r>
            <a:r>
              <a:rPr lang="en-US" sz="2000" dirty="0" smtClean="0"/>
              <a:t>signify </a:t>
            </a:r>
            <a:r>
              <a:rPr lang="en-US" sz="2000" dirty="0" smtClean="0"/>
              <a:t>that Fire exits are </a:t>
            </a:r>
            <a:r>
              <a:rPr lang="en-US" sz="2000" dirty="0" smtClean="0"/>
              <a:t>clear </a:t>
            </a:r>
            <a:r>
              <a:rPr lang="en-US" sz="2000" dirty="0" smtClean="0"/>
              <a:t>of</a:t>
            </a:r>
            <a:r>
              <a:rPr lang="en-US" sz="2000" dirty="0" smtClean="0"/>
              <a:t> evacuees.</a:t>
            </a:r>
            <a:endParaRPr lang="en-US" sz="2000" dirty="0" smtClean="0"/>
          </a:p>
          <a:p>
            <a:pPr marL="800100" lvl="1" indent="-342900">
              <a:spcBef>
                <a:spcPct val="50000"/>
              </a:spcBef>
              <a:buClr>
                <a:schemeClr val="tx2"/>
              </a:buClr>
              <a:buSzPct val="95000"/>
              <a:buFont typeface="Wingdings" pitchFamily="2" charset="2"/>
              <a:buChar char="ü"/>
            </a:pPr>
            <a:r>
              <a:rPr lang="en-US" b="1" u="sng" dirty="0" smtClean="0">
                <a:solidFill>
                  <a:srgbClr val="FF6600"/>
                </a:solidFill>
              </a:rPr>
              <a:t>Orange Flag </a:t>
            </a:r>
            <a:r>
              <a:rPr lang="en-US" dirty="0" smtClean="0"/>
              <a:t>for Tower 1</a:t>
            </a:r>
          </a:p>
          <a:p>
            <a:pPr marL="800100" lvl="1" indent="-342900">
              <a:spcBef>
                <a:spcPct val="50000"/>
              </a:spcBef>
              <a:buClr>
                <a:schemeClr val="tx2"/>
              </a:buClr>
              <a:buSzPct val="95000"/>
              <a:buFont typeface="Wingdings" pitchFamily="2" charset="2"/>
              <a:buChar char="ü"/>
            </a:pPr>
            <a:r>
              <a:rPr lang="en-US" b="1" u="sng" dirty="0" smtClean="0">
                <a:solidFill>
                  <a:srgbClr val="FFFF00"/>
                </a:solidFill>
              </a:rPr>
              <a:t>Yellow Flag </a:t>
            </a:r>
            <a:r>
              <a:rPr lang="en-US" dirty="0" smtClean="0"/>
              <a:t>for Tower 2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+mj-lt"/>
              <a:buAutoNum type="arabicPeriod"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A 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foghorn will be sounded 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to call attention.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+mj-lt"/>
              <a:buAutoNum type="arabicPeriod"/>
              <a:tabLst/>
              <a:defRPr/>
            </a:pPr>
            <a:r>
              <a:rPr kumimoji="0" lang="en-US" sz="20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A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Green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flag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and the 1</a:t>
            </a:r>
            <a:r>
              <a:rPr kumimoji="0" lang="en-US" sz="200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st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letter of each evacuation site will be 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waved at the building perimeter to signal the return process</a:t>
            </a:r>
            <a:endParaRPr kumimoji="0" lang="en-US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800100" lvl="1" indent="-342900">
              <a:spcBef>
                <a:spcPct val="50000"/>
              </a:spcBef>
              <a:buClr>
                <a:schemeClr val="tx2"/>
              </a:buClr>
              <a:buSzPct val="95000"/>
              <a:buFont typeface="Wingdings" pitchFamily="2" charset="2"/>
              <a:buChar char="ü"/>
            </a:pPr>
            <a:r>
              <a:rPr lang="en-US" b="1" u="sng" dirty="0" smtClean="0">
                <a:solidFill>
                  <a:srgbClr val="00B0F0"/>
                </a:solidFill>
              </a:rPr>
              <a:t>‘B’</a:t>
            </a:r>
            <a:r>
              <a:rPr lang="en-US" u="sng" dirty="0" smtClean="0">
                <a:solidFill>
                  <a:srgbClr val="00B0F0"/>
                </a:solidFill>
              </a:rPr>
              <a:t>  </a:t>
            </a:r>
            <a:r>
              <a:rPr lang="en-US" dirty="0" smtClean="0"/>
              <a:t>for </a:t>
            </a:r>
            <a:r>
              <a:rPr lang="en-US" b="1" u="sng" dirty="0" smtClean="0">
                <a:solidFill>
                  <a:srgbClr val="00B0F0"/>
                </a:solidFill>
              </a:rPr>
              <a:t>Bravo</a:t>
            </a:r>
            <a:r>
              <a:rPr lang="en-US" dirty="0" smtClean="0"/>
              <a:t> </a:t>
            </a:r>
            <a:r>
              <a:rPr lang="en-US" dirty="0" smtClean="0"/>
              <a:t>, </a:t>
            </a:r>
            <a:r>
              <a:rPr lang="en-US" b="1" u="sng" dirty="0" smtClean="0">
                <a:solidFill>
                  <a:srgbClr val="CC9900"/>
                </a:solidFill>
              </a:rPr>
              <a:t>‘C’</a:t>
            </a:r>
            <a:r>
              <a:rPr lang="en-US" dirty="0" smtClean="0"/>
              <a:t> for </a:t>
            </a:r>
            <a:r>
              <a:rPr lang="en-US" b="1" u="sng" dirty="0" smtClean="0">
                <a:solidFill>
                  <a:srgbClr val="CC9900"/>
                </a:solidFill>
              </a:rPr>
              <a:t>Charlie</a:t>
            </a:r>
            <a:r>
              <a:rPr lang="en-US" dirty="0" smtClean="0"/>
              <a:t> – </a:t>
            </a:r>
            <a:r>
              <a:rPr lang="en-US" dirty="0" smtClean="0"/>
              <a:t>to be waved </a:t>
            </a:r>
            <a:r>
              <a:rPr lang="en-US" dirty="0" smtClean="0"/>
              <a:t>by an ERT at </a:t>
            </a:r>
            <a:r>
              <a:rPr lang="en-US" dirty="0" err="1" smtClean="0"/>
              <a:t>Buendia</a:t>
            </a:r>
            <a:r>
              <a:rPr lang="en-US" dirty="0" smtClean="0"/>
              <a:t> </a:t>
            </a:r>
            <a:r>
              <a:rPr lang="en-US" dirty="0" smtClean="0"/>
              <a:t> Side</a:t>
            </a:r>
            <a:endParaRPr lang="en-US" dirty="0" smtClean="0"/>
          </a:p>
          <a:p>
            <a:pPr marL="800100" lvl="1" indent="-342900">
              <a:spcBef>
                <a:spcPct val="50000"/>
              </a:spcBef>
              <a:buClr>
                <a:schemeClr val="tx2"/>
              </a:buClr>
              <a:buSzPct val="95000"/>
              <a:buFont typeface="Wingdings" pitchFamily="2" charset="2"/>
              <a:buChar char="ü"/>
            </a:pPr>
            <a:r>
              <a:rPr lang="en-US" b="1" u="sng" dirty="0" smtClean="0">
                <a:solidFill>
                  <a:srgbClr val="92D050"/>
                </a:solidFill>
              </a:rPr>
              <a:t>‘D’</a:t>
            </a:r>
            <a:r>
              <a:rPr lang="en-US" dirty="0" smtClean="0"/>
              <a:t> for </a:t>
            </a:r>
            <a:r>
              <a:rPr lang="en-US" b="1" u="sng" dirty="0" smtClean="0">
                <a:solidFill>
                  <a:srgbClr val="92D050"/>
                </a:solidFill>
              </a:rPr>
              <a:t>Delta</a:t>
            </a:r>
            <a:r>
              <a:rPr lang="en-US" dirty="0" smtClean="0"/>
              <a:t> </a:t>
            </a:r>
            <a:r>
              <a:rPr lang="en-US" dirty="0"/>
              <a:t>,</a:t>
            </a:r>
            <a:r>
              <a:rPr lang="en-US" dirty="0" smtClean="0"/>
              <a:t> </a:t>
            </a:r>
            <a:r>
              <a:rPr lang="en-US" b="1" u="sng" dirty="0" smtClean="0">
                <a:solidFill>
                  <a:srgbClr val="FF00FF"/>
                </a:solidFill>
              </a:rPr>
              <a:t>‘E’ </a:t>
            </a:r>
            <a:r>
              <a:rPr lang="en-US" dirty="0" smtClean="0"/>
              <a:t>for </a:t>
            </a:r>
            <a:r>
              <a:rPr lang="en-US" b="1" u="sng" dirty="0" smtClean="0">
                <a:solidFill>
                  <a:srgbClr val="FF00FF"/>
                </a:solidFill>
              </a:rPr>
              <a:t>Echo</a:t>
            </a:r>
            <a:r>
              <a:rPr lang="en-US" dirty="0" smtClean="0"/>
              <a:t> – </a:t>
            </a:r>
            <a:r>
              <a:rPr lang="en-US" dirty="0" smtClean="0"/>
              <a:t>to be waved </a:t>
            </a:r>
            <a:r>
              <a:rPr lang="en-US" dirty="0" smtClean="0"/>
              <a:t>by an ERT at Ayala Side</a:t>
            </a:r>
          </a:p>
          <a:p>
            <a:pPr>
              <a:spcBef>
                <a:spcPct val="50000"/>
              </a:spcBef>
              <a:buClr>
                <a:schemeClr val="tx2"/>
              </a:buClr>
              <a:buSzPct val="95000"/>
            </a:pPr>
            <a:r>
              <a:rPr lang="en-US" sz="2000" dirty="0" smtClean="0"/>
              <a:t>NOTE: Wear your Company ID </a:t>
            </a:r>
            <a:r>
              <a:rPr lang="en-US" sz="2000" dirty="0" smtClean="0"/>
              <a:t>upon </a:t>
            </a:r>
            <a:r>
              <a:rPr lang="en-US" sz="2000" dirty="0" smtClean="0"/>
              <a:t>entering as part of </a:t>
            </a:r>
            <a:r>
              <a:rPr lang="en-US" sz="2000" dirty="0" smtClean="0"/>
              <a:t>Security procedures</a:t>
            </a:r>
            <a:endParaRPr lang="en-US" sz="2000" dirty="0" smtClean="0"/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§"/>
              <a:tabLst/>
              <a:defRPr/>
            </a:pPr>
            <a:endParaRPr kumimoji="0" lang="en-US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Sans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§"/>
              <a:tabLst/>
              <a:defRPr/>
            </a:pPr>
            <a:endParaRPr kumimoji="0" lang="en-PH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Sans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 descr="DSCF049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81200"/>
            <a:ext cx="3988676" cy="3352800"/>
          </a:xfrm>
          <a:prstGeom prst="rect">
            <a:avLst/>
          </a:prstGeom>
          <a:noFill/>
        </p:spPr>
      </p:pic>
      <p:pic>
        <p:nvPicPr>
          <p:cNvPr id="89093" name="Picture 5" descr="DSCF04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9666" y="2819400"/>
            <a:ext cx="4137134" cy="35814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" y="381000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Tower 1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PH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Fire Exit Clearing Team</a:t>
            </a:r>
            <a:endParaRPr kumimoji="0" lang="en-PH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DSCF049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05000"/>
            <a:ext cx="4572000" cy="3583459"/>
          </a:xfrm>
          <a:prstGeom prst="rect">
            <a:avLst/>
          </a:prstGeom>
          <a:noFill/>
        </p:spPr>
      </p:pic>
      <p:pic>
        <p:nvPicPr>
          <p:cNvPr id="91139" name="Picture 3" descr="DSCF05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8655" y="2971800"/>
            <a:ext cx="4414345" cy="36576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" y="381000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Tower 2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PH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Fire Exit Clearing Team</a:t>
            </a:r>
            <a:endParaRPr kumimoji="0" lang="en-PH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dhat guy.bmp"/>
          <p:cNvPicPr>
            <a:picLocks noChangeAspect="1"/>
          </p:cNvPicPr>
          <p:nvPr/>
        </p:nvPicPr>
        <p:blipFill>
          <a:blip r:embed="rId2"/>
          <a:srcRect l="6593" t="10714" r="17582"/>
          <a:stretch>
            <a:fillRect/>
          </a:stretch>
        </p:blipFill>
        <p:spPr bwMode="auto">
          <a:xfrm>
            <a:off x="4724400" y="2754242"/>
            <a:ext cx="4191000" cy="303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Callout 4"/>
          <p:cNvSpPr/>
          <p:nvPr/>
        </p:nvSpPr>
        <p:spPr>
          <a:xfrm>
            <a:off x="5791200" y="1143000"/>
            <a:ext cx="3200400" cy="1905000"/>
          </a:xfrm>
          <a:prstGeom prst="wedgeEllipseCallou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  <a:latin typeface="Comic Sans MS" pitchFamily="66" charset="0"/>
              </a:rPr>
              <a:t>EVACUEES AT SITE “BRAVO” MAY NOW RETURN TO THE BUILDING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581400" y="5830669"/>
            <a:ext cx="5181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>
                <a:latin typeface="Book Antiqua" pitchFamily="18" charset="0"/>
              </a:rPr>
              <a:t> The GREEN FLAG means: “Return to building.</a:t>
            </a:r>
          </a:p>
          <a:p>
            <a:pPr>
              <a:buFont typeface="Arial" charset="0"/>
              <a:buChar char="•"/>
            </a:pPr>
            <a:r>
              <a:rPr lang="en-US" dirty="0">
                <a:latin typeface="Book Antiqua" pitchFamily="18" charset="0"/>
              </a:rPr>
              <a:t>The “B” means: “</a:t>
            </a:r>
            <a:r>
              <a:rPr lang="en-US" i="1" u="sng" dirty="0">
                <a:latin typeface="Book Antiqua" pitchFamily="18" charset="0"/>
              </a:rPr>
              <a:t>Only</a:t>
            </a:r>
            <a:r>
              <a:rPr lang="en-US" dirty="0">
                <a:latin typeface="Book Antiqua" pitchFamily="18" charset="0"/>
              </a:rPr>
              <a:t> those at Site BRAVO”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33400" y="533400"/>
            <a:ext cx="82296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PH" sz="3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return to the building signal...</a:t>
            </a:r>
            <a:endParaRPr kumimoji="0" lang="en-PH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fog horn.bmp"/>
          <p:cNvPicPr>
            <a:picLocks noChangeAspect="1"/>
          </p:cNvPicPr>
          <p:nvPr/>
        </p:nvPicPr>
        <p:blipFill>
          <a:blip r:embed="rId3"/>
          <a:srcRect l="13684" t="9091" r="4211" b="18182"/>
          <a:stretch>
            <a:fillRect/>
          </a:stretch>
        </p:blipFill>
        <p:spPr bwMode="auto">
          <a:xfrm>
            <a:off x="228600" y="1133230"/>
            <a:ext cx="3733800" cy="1914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04800" y="3124200"/>
            <a:ext cx="3733800" cy="1295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PH" sz="2400" dirty="0" smtClean="0">
                <a:latin typeface="+mj-lt"/>
                <a:ea typeface="+mj-ea"/>
                <a:cs typeface="+mj-cs"/>
              </a:rPr>
              <a:t> A marine </a:t>
            </a:r>
            <a:r>
              <a:rPr lang="en-PH" sz="2400" dirty="0" smtClean="0">
                <a:latin typeface="+mj-lt"/>
                <a:ea typeface="+mj-ea"/>
                <a:cs typeface="+mj-cs"/>
              </a:rPr>
              <a:t>foghorn </a:t>
            </a:r>
            <a:r>
              <a:rPr lang="en-PH" sz="2400" dirty="0" smtClean="0">
                <a:latin typeface="+mj-lt"/>
                <a:ea typeface="+mj-ea"/>
                <a:cs typeface="+mj-cs"/>
              </a:rPr>
              <a:t>will be </a:t>
            </a:r>
            <a:r>
              <a:rPr lang="en-PH" sz="2400" dirty="0" smtClean="0">
                <a:latin typeface="+mj-lt"/>
                <a:ea typeface="+mj-ea"/>
                <a:cs typeface="+mj-cs"/>
              </a:rPr>
              <a:t>sounded to </a:t>
            </a:r>
            <a:r>
              <a:rPr lang="en-PH" sz="2400" dirty="0" smtClean="0">
                <a:latin typeface="+mj-lt"/>
                <a:ea typeface="+mj-ea"/>
                <a:cs typeface="+mj-cs"/>
              </a:rPr>
              <a:t>call attention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PH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095500" y="3543300"/>
            <a:ext cx="4343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PH" dirty="0" smtClean="0"/>
              <a:t>Key Expectations</a:t>
            </a:r>
            <a:br>
              <a:rPr lang="en-PH" dirty="0" smtClean="0"/>
            </a:br>
            <a:r>
              <a:rPr lang="en-PH" sz="2200" dirty="0" smtClean="0"/>
              <a:t>11 Simple steps for a perfect simulation of an Emergency</a:t>
            </a:r>
            <a:endParaRPr lang="en-P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4480"/>
            <a:ext cx="8229600" cy="5227320"/>
          </a:xfrm>
        </p:spPr>
        <p:txBody>
          <a:bodyPr wrap="square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PH" dirty="0" smtClean="0">
                <a:solidFill>
                  <a:schemeClr val="accent1">
                    <a:lumMod val="75000"/>
                  </a:schemeClr>
                </a:solidFill>
              </a:rPr>
              <a:t>Be aware of signal &amp; alarm</a:t>
            </a:r>
          </a:p>
          <a:p>
            <a:pPr marL="514350" indent="-514350">
              <a:buFont typeface="+mj-lt"/>
              <a:buAutoNum type="arabicPeriod"/>
            </a:pPr>
            <a:r>
              <a:rPr lang="en-PH" dirty="0" smtClean="0">
                <a:solidFill>
                  <a:srgbClr val="00B050"/>
                </a:solidFill>
              </a:rPr>
              <a:t>Follow voice instructions</a:t>
            </a:r>
          </a:p>
          <a:p>
            <a:pPr marL="514350" indent="-514350">
              <a:buFont typeface="+mj-lt"/>
              <a:buAutoNum type="arabicPeriod"/>
            </a:pPr>
            <a:r>
              <a:rPr lang="en-PH" dirty="0" smtClean="0">
                <a:solidFill>
                  <a:schemeClr val="accent1">
                    <a:lumMod val="75000"/>
                  </a:schemeClr>
                </a:solidFill>
              </a:rPr>
              <a:t>Know your nearest Fire Exits</a:t>
            </a:r>
          </a:p>
          <a:p>
            <a:pPr marL="514350" indent="-514350">
              <a:buFont typeface="+mj-lt"/>
              <a:buAutoNum type="arabicPeriod"/>
            </a:pPr>
            <a:r>
              <a:rPr lang="en-PH" dirty="0" smtClean="0">
                <a:solidFill>
                  <a:srgbClr val="00B050"/>
                </a:solidFill>
              </a:rPr>
              <a:t>Use fire escape – hold the hand rail properly</a:t>
            </a:r>
          </a:p>
          <a:p>
            <a:pPr marL="514350" indent="-514350">
              <a:buFont typeface="+mj-lt"/>
              <a:buAutoNum type="arabicPeriod"/>
            </a:pPr>
            <a:r>
              <a:rPr lang="en-PH" dirty="0" smtClean="0">
                <a:solidFill>
                  <a:schemeClr val="accent1">
                    <a:lumMod val="75000"/>
                  </a:schemeClr>
                </a:solidFill>
              </a:rPr>
              <a:t>Lead your Team/company during evacuation process</a:t>
            </a:r>
          </a:p>
          <a:p>
            <a:pPr marL="514350" indent="-514350">
              <a:buFont typeface="+mj-lt"/>
              <a:buAutoNum type="arabicPeriod"/>
            </a:pPr>
            <a:r>
              <a:rPr lang="en-PH" dirty="0" smtClean="0">
                <a:solidFill>
                  <a:srgbClr val="00B050"/>
                </a:solidFill>
              </a:rPr>
              <a:t>Convene at your designated evacuation sites</a:t>
            </a:r>
          </a:p>
          <a:p>
            <a:pPr marL="514350" indent="-514350">
              <a:buFont typeface="+mj-lt"/>
              <a:buAutoNum type="arabicPeriod"/>
            </a:pPr>
            <a:r>
              <a:rPr lang="en-PH" dirty="0" smtClean="0">
                <a:solidFill>
                  <a:schemeClr val="accent1">
                    <a:lumMod val="75000"/>
                  </a:schemeClr>
                </a:solidFill>
              </a:rPr>
              <a:t>Account your Team - </a:t>
            </a:r>
            <a:r>
              <a:rPr lang="en-PH" dirty="0" err="1" smtClean="0">
                <a:solidFill>
                  <a:schemeClr val="accent1">
                    <a:lumMod val="75000"/>
                  </a:schemeClr>
                </a:solidFill>
              </a:rPr>
              <a:t>headcounting</a:t>
            </a:r>
            <a:endParaRPr lang="en-PH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PH" dirty="0" smtClean="0">
                <a:solidFill>
                  <a:srgbClr val="00B050"/>
                </a:solidFill>
              </a:rPr>
              <a:t>Provide summary of headcount to PMO Fire Marshalls – Make use of </a:t>
            </a:r>
            <a:r>
              <a:rPr lang="en-PH" b="1" u="sng" dirty="0" smtClean="0">
                <a:solidFill>
                  <a:srgbClr val="00B050"/>
                </a:solidFill>
              </a:rPr>
              <a:t>Tenants Info Sheet</a:t>
            </a:r>
          </a:p>
          <a:p>
            <a:pPr marL="514350" indent="-514350">
              <a:buFont typeface="+mj-lt"/>
              <a:buAutoNum type="arabicPeriod"/>
            </a:pPr>
            <a:r>
              <a:rPr lang="en-PH" dirty="0" smtClean="0">
                <a:solidFill>
                  <a:schemeClr val="accent1">
                    <a:lumMod val="75000"/>
                  </a:schemeClr>
                </a:solidFill>
              </a:rPr>
              <a:t>Wait for signal on returning to the building per evacuation sites.</a:t>
            </a:r>
            <a:endParaRPr lang="en-PH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69761335"/>
              </p:ext>
            </p:extLst>
          </p:nvPr>
        </p:nvGraphicFramePr>
        <p:xfrm>
          <a:off x="0" y="934998"/>
          <a:ext cx="9144000" cy="5923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896164" y="0"/>
            <a:ext cx="74676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SG" sz="2000" b="1" kern="10" dirty="0" smtClean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n-SG" sz="3200" b="1" kern="10" dirty="0" smtClean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+mj-lt"/>
              </a:rPr>
              <a:t>RCBC PLAZA FIRE </a:t>
            </a:r>
            <a:r>
              <a:rPr lang="en-SG" sz="3200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+mj-lt"/>
              </a:rPr>
              <a:t>BRIGADE </a:t>
            </a:r>
            <a:endParaRPr lang="en-SG" sz="3200" b="1" kern="10" dirty="0" smtClean="0">
              <a:ln w="9525">
                <a:round/>
                <a:headEnd/>
                <a:tailEnd/>
              </a:ln>
              <a:solidFill>
                <a:srgbClr val="002060"/>
              </a:solidFill>
              <a:latin typeface="+mj-lt"/>
            </a:endParaRPr>
          </a:p>
          <a:p>
            <a:pPr algn="ctr">
              <a:defRPr/>
            </a:pPr>
            <a:r>
              <a:rPr lang="en-SG" sz="3000" b="1" kern="10" dirty="0" smtClean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+mj-lt"/>
              </a:rPr>
              <a:t>ORGANIZATIONAL STRUCTURE</a:t>
            </a:r>
            <a:endParaRPr lang="en-SG" sz="3000" b="1" kern="10" dirty="0">
              <a:ln w="9525">
                <a:round/>
                <a:headEnd/>
                <a:tailEnd/>
              </a:ln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04800" y="1600200"/>
            <a:ext cx="8736459" cy="4495800"/>
            <a:chOff x="304800" y="1600200"/>
            <a:chExt cx="8736459" cy="4495800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4572000" y="1600200"/>
              <a:ext cx="0" cy="30480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572000" y="2362200"/>
              <a:ext cx="0" cy="30480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4292526" y="4038600"/>
              <a:ext cx="587033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355268" y="4054997"/>
              <a:ext cx="363359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481722" y="4054997"/>
              <a:ext cx="363359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617841" y="4054997"/>
              <a:ext cx="363359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783957" y="4054997"/>
              <a:ext cx="363359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5453458" y="4054997"/>
              <a:ext cx="363359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6418441" y="4038600"/>
              <a:ext cx="363359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7332841" y="4038600"/>
              <a:ext cx="363359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8171041" y="4038600"/>
              <a:ext cx="363359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609600" y="4191000"/>
              <a:ext cx="0" cy="30480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447800" y="4191000"/>
              <a:ext cx="0" cy="30480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2209800" y="4191000"/>
              <a:ext cx="0" cy="30480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3048000" y="4191000"/>
              <a:ext cx="0" cy="30480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3962400" y="4191000"/>
              <a:ext cx="0" cy="30480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181600" y="4191000"/>
              <a:ext cx="0" cy="30480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6096000" y="4191000"/>
              <a:ext cx="0" cy="30480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7010400" y="4191000"/>
              <a:ext cx="0" cy="30480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7848600" y="4191000"/>
              <a:ext cx="0" cy="30480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8763000" y="4191000"/>
              <a:ext cx="0" cy="30480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4612389" y="4058762"/>
              <a:ext cx="2870" cy="1199038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4604832" y="3275013"/>
              <a:ext cx="2870" cy="1199038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1135397" y="5257800"/>
              <a:ext cx="7246603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1143000" y="5257800"/>
              <a:ext cx="5327" cy="501095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2590800" y="5257800"/>
              <a:ext cx="5327" cy="501095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3728473" y="5257800"/>
              <a:ext cx="5327" cy="501095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5029200" y="5257800"/>
              <a:ext cx="0" cy="30480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6096000" y="5257800"/>
              <a:ext cx="0" cy="30480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7234695" y="5280194"/>
              <a:ext cx="2870" cy="815806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8360199" y="5251153"/>
              <a:ext cx="2870" cy="815806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457200" y="3527167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1F</a:t>
              </a:r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47316" y="3505200"/>
              <a:ext cx="421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2F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81200" y="3505200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3F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852278" y="3505200"/>
              <a:ext cx="4106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….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18627" y="3505200"/>
              <a:ext cx="554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48F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53000" y="3505200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</a:rPr>
                <a:t>1F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14127" y="3505200"/>
              <a:ext cx="4267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</a:rPr>
                <a:t>2F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781800" y="3505200"/>
              <a:ext cx="420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</a:rPr>
                <a:t>3F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620000" y="3505200"/>
              <a:ext cx="362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</a:rPr>
                <a:t>…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450323" y="3505200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</a:rPr>
                <a:t>42F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04800" y="4495800"/>
              <a:ext cx="647340" cy="600164"/>
            </a:xfrm>
            <a:prstGeom prst="rect">
              <a:avLst/>
            </a:prstGeom>
            <a:solidFill>
              <a:schemeClr val="accent1">
                <a:hueOff val="0"/>
                <a:satOff val="0"/>
                <a:lumOff val="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latin typeface="Arial Black" panose="020B0A04020102020204" pitchFamily="34" charset="0"/>
                </a:rPr>
                <a:t>Evac Guide (2)</a:t>
              </a:r>
              <a:endParaRPr lang="en-US" sz="1100" b="1" dirty="0">
                <a:latin typeface="Arial Black" panose="020B0A040201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96317" y="4495800"/>
              <a:ext cx="647340" cy="600164"/>
            </a:xfrm>
            <a:prstGeom prst="rect">
              <a:avLst/>
            </a:prstGeom>
            <a:solidFill>
              <a:schemeClr val="accent1">
                <a:hueOff val="0"/>
                <a:satOff val="0"/>
                <a:lumOff val="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latin typeface="Arial Black" panose="020B0A04020102020204" pitchFamily="34" charset="0"/>
                </a:rPr>
                <a:t>Evac Guide (2)</a:t>
              </a:r>
              <a:endParaRPr lang="en-US" sz="1100" b="1" dirty="0">
                <a:latin typeface="Arial Black" panose="020B0A040201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887834" y="4495800"/>
              <a:ext cx="647340" cy="600164"/>
            </a:xfrm>
            <a:prstGeom prst="rect">
              <a:avLst/>
            </a:prstGeom>
            <a:solidFill>
              <a:schemeClr val="accent1">
                <a:hueOff val="0"/>
                <a:satOff val="0"/>
                <a:lumOff val="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latin typeface="Arial Black" panose="020B0A04020102020204" pitchFamily="34" charset="0"/>
                </a:rPr>
                <a:t>Evac Guide (2)</a:t>
              </a:r>
              <a:endParaRPr lang="en-US" sz="1100" b="1" dirty="0">
                <a:latin typeface="Arial Black" panose="020B0A040201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05396" y="4495800"/>
              <a:ext cx="647340" cy="600164"/>
            </a:xfrm>
            <a:prstGeom prst="rect">
              <a:avLst/>
            </a:prstGeom>
            <a:solidFill>
              <a:schemeClr val="accent1">
                <a:hueOff val="0"/>
                <a:satOff val="0"/>
                <a:lumOff val="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latin typeface="Arial Black" panose="020B0A04020102020204" pitchFamily="34" charset="0"/>
                </a:rPr>
                <a:t>Evac Guide (2)</a:t>
              </a:r>
              <a:endParaRPr lang="en-US" sz="1100" b="1" dirty="0">
                <a:latin typeface="Arial Black" panose="020B0A040201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45186" y="4495800"/>
              <a:ext cx="647340" cy="600164"/>
            </a:xfrm>
            <a:prstGeom prst="rect">
              <a:avLst/>
            </a:prstGeom>
            <a:solidFill>
              <a:schemeClr val="accent1">
                <a:hueOff val="0"/>
                <a:satOff val="0"/>
                <a:lumOff val="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latin typeface="Arial Black" panose="020B0A04020102020204" pitchFamily="34" charset="0"/>
                </a:rPr>
                <a:t>Evac Guide (2)</a:t>
              </a:r>
              <a:endParaRPr lang="en-US" sz="1100" b="1" dirty="0">
                <a:latin typeface="Arial Black" panose="020B0A040201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879559" y="4495800"/>
              <a:ext cx="647340" cy="600164"/>
            </a:xfrm>
            <a:prstGeom prst="rect">
              <a:avLst/>
            </a:prstGeom>
            <a:solidFill>
              <a:schemeClr val="accent1">
                <a:hueOff val="0"/>
                <a:satOff val="0"/>
                <a:lumOff val="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latin typeface="Arial Black" panose="020B0A04020102020204" pitchFamily="34" charset="0"/>
                </a:rPr>
                <a:t>Evac Guide (2)</a:t>
              </a:r>
              <a:endParaRPr lang="en-US" sz="1100" b="1" dirty="0">
                <a:latin typeface="Arial Black" panose="020B0A040201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777406" y="4495800"/>
              <a:ext cx="647340" cy="600164"/>
            </a:xfrm>
            <a:prstGeom prst="rect">
              <a:avLst/>
            </a:prstGeom>
            <a:solidFill>
              <a:schemeClr val="accent1">
                <a:hueOff val="0"/>
                <a:satOff val="0"/>
                <a:lumOff val="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latin typeface="Arial Black" panose="020B0A04020102020204" pitchFamily="34" charset="0"/>
                </a:rPr>
                <a:t>Evac Guide (2)</a:t>
              </a:r>
              <a:endParaRPr lang="en-US" sz="1100" b="1" dirty="0">
                <a:latin typeface="Arial Black" panose="020B0A040201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699199" y="4495800"/>
              <a:ext cx="647340" cy="600164"/>
            </a:xfrm>
            <a:prstGeom prst="rect">
              <a:avLst/>
            </a:prstGeom>
            <a:solidFill>
              <a:schemeClr val="accent1">
                <a:hueOff val="0"/>
                <a:satOff val="0"/>
                <a:lumOff val="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latin typeface="Arial Black" panose="020B0A04020102020204" pitchFamily="34" charset="0"/>
                </a:rPr>
                <a:t>Evac Guide (2)</a:t>
              </a:r>
              <a:endParaRPr lang="en-US" sz="1100" b="1" dirty="0">
                <a:latin typeface="Arial Black" panose="020B0A040201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546559" y="4495800"/>
              <a:ext cx="647340" cy="600164"/>
            </a:xfrm>
            <a:prstGeom prst="rect">
              <a:avLst/>
            </a:prstGeom>
            <a:solidFill>
              <a:schemeClr val="accent1">
                <a:hueOff val="0"/>
                <a:satOff val="0"/>
                <a:lumOff val="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latin typeface="Arial Black" panose="020B0A04020102020204" pitchFamily="34" charset="0"/>
                </a:rPr>
                <a:t>Evac Guide (2)</a:t>
              </a:r>
              <a:endParaRPr lang="en-US" sz="1100" b="1" dirty="0">
                <a:latin typeface="Arial Black" panose="020B0A040201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393919" y="4490977"/>
              <a:ext cx="647340" cy="600164"/>
            </a:xfrm>
            <a:prstGeom prst="rect">
              <a:avLst/>
            </a:prstGeom>
            <a:solidFill>
              <a:schemeClr val="accent1">
                <a:hueOff val="0"/>
                <a:satOff val="0"/>
                <a:lumOff val="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latin typeface="Arial Black" panose="020B0A04020102020204" pitchFamily="34" charset="0"/>
                </a:rPr>
                <a:t>Evac Guide (2)</a:t>
              </a:r>
              <a:endParaRPr lang="en-US" sz="1100" b="1" dirty="0">
                <a:latin typeface="Arial Black" panose="020B0A040201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19200" y="2971800"/>
              <a:ext cx="15047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PH" sz="2400" b="1" dirty="0" smtClean="0">
                  <a:solidFill>
                    <a:srgbClr val="002060"/>
                  </a:solidFill>
                </a:rPr>
                <a:t>TOWER 1</a:t>
              </a:r>
              <a:endParaRPr lang="en-PH" sz="2400" b="1" dirty="0">
                <a:solidFill>
                  <a:srgbClr val="002060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314585" y="2945894"/>
              <a:ext cx="15416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PH" sz="2400" b="1" dirty="0" smtClean="0">
                  <a:solidFill>
                    <a:srgbClr val="0070C0"/>
                  </a:solidFill>
                </a:rPr>
                <a:t>TOWER 2</a:t>
              </a:r>
              <a:endParaRPr lang="en-PH" sz="2400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989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/>
          <a:lstStyle/>
          <a:p>
            <a:r>
              <a:rPr lang="en-PH" dirty="0" smtClean="0"/>
              <a:t>Reminders</a:t>
            </a:r>
            <a:endParaRPr lang="en-P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1"/>
            <a:ext cx="8458200" cy="5562600"/>
          </a:xfrm>
        </p:spPr>
        <p:txBody>
          <a:bodyPr>
            <a:normAutofit fontScale="92500"/>
          </a:bodyPr>
          <a:lstStyle/>
          <a:p>
            <a:pPr marL="274320" lvl="1" indent="-274320">
              <a:lnSpc>
                <a:spcPct val="120000"/>
              </a:lnSpc>
              <a:buClr>
                <a:schemeClr val="accent3"/>
              </a:buClr>
              <a:buSzPct val="95000"/>
              <a:buFont typeface="Wingdings" pitchFamily="2" charset="2"/>
              <a:buChar char="v"/>
            </a:pPr>
            <a:r>
              <a:rPr lang="en-PH" sz="2800" dirty="0" smtClean="0"/>
              <a:t>Rehydrate frequently, there are water dispenser available on each designated evacuation area.</a:t>
            </a:r>
          </a:p>
          <a:p>
            <a:pPr marL="274320" lvl="1" indent="-274320">
              <a:lnSpc>
                <a:spcPct val="120000"/>
              </a:lnSpc>
              <a:buClr>
                <a:schemeClr val="accent3"/>
              </a:buClr>
              <a:buSzPct val="95000"/>
              <a:buFont typeface="Wingdings" pitchFamily="2" charset="2"/>
              <a:buChar char="v"/>
            </a:pPr>
            <a:r>
              <a:rPr lang="en-PH" sz="2800" dirty="0" smtClean="0">
                <a:solidFill>
                  <a:schemeClr val="accent1"/>
                </a:solidFill>
              </a:rPr>
              <a:t>Follow traffic constable assigned before crossing the street</a:t>
            </a:r>
          </a:p>
          <a:p>
            <a:pPr marL="274320" lvl="1" indent="-274320">
              <a:lnSpc>
                <a:spcPct val="120000"/>
              </a:lnSpc>
              <a:buClr>
                <a:schemeClr val="accent3"/>
              </a:buClr>
              <a:buSzPct val="95000"/>
              <a:buFont typeface="Wingdings" pitchFamily="2" charset="2"/>
              <a:buChar char="v"/>
            </a:pPr>
            <a:r>
              <a:rPr lang="en-PH" sz="2800" dirty="0" smtClean="0"/>
              <a:t>Close coordination with PMO Fire Brigade Team</a:t>
            </a:r>
          </a:p>
          <a:p>
            <a:pPr marL="548640" lvl="2" indent="-274320">
              <a:lnSpc>
                <a:spcPct val="120000"/>
              </a:lnSpc>
              <a:buClr>
                <a:schemeClr val="accent3"/>
              </a:buClr>
              <a:buSzPct val="95000"/>
              <a:buFont typeface="Wingdings" pitchFamily="2" charset="2"/>
              <a:buChar char="Ø"/>
            </a:pPr>
            <a:r>
              <a:rPr lang="en-PH" sz="2400" dirty="0" smtClean="0"/>
              <a:t>Know your respective PMO Fire Marshalls</a:t>
            </a:r>
          </a:p>
          <a:p>
            <a:pPr marL="548640" lvl="2" indent="-274320">
              <a:lnSpc>
                <a:spcPct val="120000"/>
              </a:lnSpc>
              <a:buClr>
                <a:schemeClr val="accent3"/>
              </a:buClr>
              <a:buSzPct val="95000"/>
              <a:buFont typeface="Wingdings" pitchFamily="2" charset="2"/>
              <a:buChar char="Ø"/>
            </a:pPr>
            <a:r>
              <a:rPr lang="en-PH" sz="2400" dirty="0" smtClean="0"/>
              <a:t>Submit summary of headcount</a:t>
            </a:r>
          </a:p>
          <a:p>
            <a:pPr marL="274320" lvl="1" indent="-274320">
              <a:lnSpc>
                <a:spcPct val="120000"/>
              </a:lnSpc>
              <a:buClr>
                <a:schemeClr val="accent3"/>
              </a:buClr>
              <a:buSzPct val="95000"/>
              <a:buFont typeface="Wingdings" pitchFamily="2" charset="2"/>
              <a:buChar char="v"/>
            </a:pPr>
            <a:r>
              <a:rPr lang="en-PH" sz="2800" dirty="0" smtClean="0">
                <a:solidFill>
                  <a:schemeClr val="accent1"/>
                </a:solidFill>
              </a:rPr>
              <a:t>Retail outlets are required to participate as well</a:t>
            </a:r>
          </a:p>
          <a:p>
            <a:pPr marL="548640" lvl="2" indent="-274320">
              <a:lnSpc>
                <a:spcPct val="120000"/>
              </a:lnSpc>
              <a:buClr>
                <a:schemeClr val="accent3"/>
              </a:buClr>
              <a:buSzPct val="95000"/>
              <a:buFont typeface="Wingdings" pitchFamily="2" charset="2"/>
              <a:buChar char="Ø"/>
            </a:pPr>
            <a:r>
              <a:rPr lang="en-PH" sz="2400" dirty="0" smtClean="0">
                <a:solidFill>
                  <a:schemeClr val="accent1"/>
                </a:solidFill>
              </a:rPr>
              <a:t>Failure will mean deny of endorsements in securing Fire Safety Inspection Certificate from BFP-Makati</a:t>
            </a:r>
          </a:p>
          <a:p>
            <a:pPr marL="548640" lvl="2" indent="-274320">
              <a:lnSpc>
                <a:spcPct val="120000"/>
              </a:lnSpc>
              <a:buClr>
                <a:schemeClr val="accent3"/>
              </a:buClr>
              <a:buSzPct val="95000"/>
              <a:buFont typeface="Wingdings" pitchFamily="2" charset="2"/>
              <a:buChar char="Ø"/>
            </a:pPr>
            <a:r>
              <a:rPr lang="en-PH" sz="2400" dirty="0" smtClean="0">
                <a:solidFill>
                  <a:schemeClr val="accent1"/>
                </a:solidFill>
              </a:rPr>
              <a:t>We highly encourage majority of your employees to participate.</a:t>
            </a:r>
          </a:p>
          <a:p>
            <a:pPr lvl="2">
              <a:buFont typeface="Wingdings" pitchFamily="2" charset="2"/>
              <a:buChar char="v"/>
            </a:pPr>
            <a:endParaRPr lang="en-PH" sz="2400" dirty="0" smtClean="0"/>
          </a:p>
          <a:p>
            <a:pPr lvl="1">
              <a:buFont typeface="Wingdings" pitchFamily="2" charset="2"/>
              <a:buChar char="v"/>
            </a:pPr>
            <a:endParaRPr lang="en-PH" sz="2800" dirty="0" smtClean="0"/>
          </a:p>
          <a:p>
            <a:pPr lvl="1">
              <a:buFont typeface="Wingdings" pitchFamily="2" charset="2"/>
              <a:buChar char="v"/>
            </a:pPr>
            <a:endParaRPr lang="en-PH" sz="2800" dirty="0" smtClean="0"/>
          </a:p>
          <a:p>
            <a:pPr lvl="1"/>
            <a:endParaRPr lang="en-PH" sz="2800" dirty="0" smtClean="0"/>
          </a:p>
          <a:p>
            <a:endParaRPr lang="en-PH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</p:spPr>
        <p:txBody>
          <a:bodyPr/>
          <a:lstStyle/>
          <a:p>
            <a:r>
              <a:rPr lang="en-PH" dirty="0" smtClean="0"/>
              <a:t>Reminders</a:t>
            </a:r>
            <a:endParaRPr lang="en-P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1"/>
            <a:ext cx="8458200" cy="5562600"/>
          </a:xfrm>
        </p:spPr>
        <p:txBody>
          <a:bodyPr>
            <a:noAutofit/>
          </a:bodyPr>
          <a:lstStyle/>
          <a:p>
            <a:pPr marL="274320" lvl="1" indent="-274320">
              <a:lnSpc>
                <a:spcPct val="120000"/>
              </a:lnSpc>
              <a:buClr>
                <a:schemeClr val="accent3"/>
              </a:buClr>
              <a:buSzPct val="95000"/>
              <a:buFont typeface="Wingdings" pitchFamily="2" charset="2"/>
              <a:buChar char="v"/>
            </a:pPr>
            <a:r>
              <a:rPr lang="en-PH" sz="2800" dirty="0" smtClean="0"/>
              <a:t>Car access including elevator access will be temporarily on queue for few minutes</a:t>
            </a:r>
          </a:p>
          <a:p>
            <a:pPr marL="548640" lvl="2" indent="-274320">
              <a:lnSpc>
                <a:spcPct val="120000"/>
              </a:lnSpc>
              <a:buClr>
                <a:schemeClr val="accent3"/>
              </a:buClr>
              <a:buSzPct val="95000"/>
              <a:buFont typeface="Wingdings" pitchFamily="2" charset="2"/>
              <a:buChar char="v"/>
            </a:pPr>
            <a:r>
              <a:rPr lang="en-PH" sz="2400" dirty="0" smtClean="0"/>
              <a:t>Tenants respective visitors will be instructed to temporarily stay on Basement level lobby while the drill is ongoing</a:t>
            </a:r>
          </a:p>
          <a:p>
            <a:pPr>
              <a:lnSpc>
                <a:spcPct val="120000"/>
              </a:lnSpc>
              <a:buFont typeface="Wingdings" pitchFamily="2" charset="2"/>
              <a:buChar char="v"/>
            </a:pPr>
            <a:r>
              <a:rPr lang="en-PH" sz="2800" dirty="0" smtClean="0">
                <a:solidFill>
                  <a:schemeClr val="accent1"/>
                </a:solidFill>
              </a:rPr>
              <a:t>Building AHU’s will be temporarily ‘Off’ for few minutes while the SEF and SPF will be enabled for testing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Ø"/>
            </a:pPr>
            <a:r>
              <a:rPr lang="en-PH" dirty="0" smtClean="0">
                <a:solidFill>
                  <a:schemeClr val="accent1"/>
                </a:solidFill>
              </a:rPr>
              <a:t>AHU – Air Handling Unit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Ø"/>
            </a:pPr>
            <a:r>
              <a:rPr lang="en-PH" dirty="0" smtClean="0">
                <a:solidFill>
                  <a:schemeClr val="accent1"/>
                </a:solidFill>
              </a:rPr>
              <a:t>SEF – Smoke Extraction Fan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Ø"/>
            </a:pPr>
            <a:r>
              <a:rPr lang="en-PH" dirty="0" smtClean="0">
                <a:solidFill>
                  <a:schemeClr val="accent1"/>
                </a:solidFill>
              </a:rPr>
              <a:t>SPF – Smoke Pressurization Fan</a:t>
            </a:r>
          </a:p>
          <a:p>
            <a:pPr lvl="2">
              <a:buFont typeface="Wingdings" pitchFamily="2" charset="2"/>
              <a:buChar char="v"/>
            </a:pPr>
            <a:endParaRPr lang="en-PH" sz="2400" dirty="0" smtClean="0"/>
          </a:p>
          <a:p>
            <a:pPr lvl="1">
              <a:buFont typeface="Wingdings" pitchFamily="2" charset="2"/>
              <a:buChar char="v"/>
            </a:pPr>
            <a:endParaRPr lang="en-PH" sz="2800" dirty="0" smtClean="0"/>
          </a:p>
          <a:p>
            <a:pPr lvl="1">
              <a:buFont typeface="Wingdings" pitchFamily="2" charset="2"/>
              <a:buChar char="v"/>
            </a:pPr>
            <a:endParaRPr lang="en-PH" sz="2800" dirty="0" smtClean="0"/>
          </a:p>
          <a:p>
            <a:pPr lvl="1"/>
            <a:endParaRPr lang="en-PH" sz="2800" dirty="0" smtClean="0"/>
          </a:p>
          <a:p>
            <a:endParaRPr lang="en-PH" sz="2800" dirty="0"/>
          </a:p>
        </p:txBody>
      </p:sp>
    </p:spTree>
    <p:extLst>
      <p:ext uri="{BB962C8B-B14F-4D97-AF65-F5344CB8AC3E}">
        <p14:creationId xmlns:p14="http://schemas.microsoft.com/office/powerpoint/2010/main" val="170836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n-PH" sz="5400" dirty="0"/>
              <a:t>Calendar of </a:t>
            </a:r>
            <a:r>
              <a:rPr lang="en-PH" sz="5400" dirty="0" smtClean="0"/>
              <a:t>Activities</a:t>
            </a:r>
            <a:endParaRPr lang="en-P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991600" cy="4389120"/>
          </a:xfrm>
        </p:spPr>
        <p:txBody>
          <a:bodyPr>
            <a:noAutofit/>
          </a:bodyPr>
          <a:lstStyle/>
          <a:p>
            <a:r>
              <a:rPr lang="en-PH" sz="2400" b="1" dirty="0" smtClean="0">
                <a:solidFill>
                  <a:schemeClr val="accent1">
                    <a:lumMod val="75000"/>
                  </a:schemeClr>
                </a:solidFill>
              </a:rPr>
              <a:t>April </a:t>
            </a:r>
            <a:r>
              <a:rPr lang="en-PH" sz="2400" b="1" dirty="0">
                <a:solidFill>
                  <a:schemeClr val="accent1">
                    <a:lumMod val="75000"/>
                  </a:schemeClr>
                </a:solidFill>
              </a:rPr>
              <a:t>12, </a:t>
            </a:r>
            <a:r>
              <a:rPr lang="en-PH" sz="2400" b="1" dirty="0" smtClean="0">
                <a:solidFill>
                  <a:schemeClr val="accent1">
                    <a:lumMod val="75000"/>
                  </a:schemeClr>
                </a:solidFill>
              </a:rPr>
              <a:t>2016</a:t>
            </a:r>
          </a:p>
          <a:p>
            <a:pPr lvl="1"/>
            <a:r>
              <a:rPr lang="en-PH" sz="2000" b="1" dirty="0" smtClean="0">
                <a:solidFill>
                  <a:schemeClr val="accent1">
                    <a:lumMod val="75000"/>
                  </a:schemeClr>
                </a:solidFill>
              </a:rPr>
              <a:t>2PM-3:30PM </a:t>
            </a:r>
            <a:r>
              <a:rPr lang="en-PH" sz="2000" b="1" dirty="0">
                <a:solidFill>
                  <a:schemeClr val="accent1">
                    <a:lumMod val="75000"/>
                  </a:schemeClr>
                </a:solidFill>
              </a:rPr>
              <a:t>– BFP Fire Refresher Course</a:t>
            </a:r>
            <a:endParaRPr lang="en-PH" sz="2000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PH" sz="2000" b="1" dirty="0" smtClean="0">
                <a:solidFill>
                  <a:schemeClr val="accent1">
                    <a:lumMod val="75000"/>
                  </a:schemeClr>
                </a:solidFill>
              </a:rPr>
              <a:t>3:30-4:30PM </a:t>
            </a:r>
            <a:r>
              <a:rPr lang="en-PH" sz="2000" b="1" dirty="0">
                <a:solidFill>
                  <a:schemeClr val="accent1">
                    <a:lumMod val="75000"/>
                  </a:schemeClr>
                </a:solidFill>
              </a:rPr>
              <a:t>– Tenants Briefing Session</a:t>
            </a:r>
            <a:endParaRPr lang="en-PH" sz="2000" dirty="0">
              <a:solidFill>
                <a:schemeClr val="accent1">
                  <a:lumMod val="75000"/>
                </a:schemeClr>
              </a:solidFill>
            </a:endParaRPr>
          </a:p>
          <a:p>
            <a:pPr lvl="2"/>
            <a:r>
              <a:rPr lang="en-PH" sz="1800" b="1" dirty="0">
                <a:solidFill>
                  <a:schemeClr val="accent1">
                    <a:lumMod val="75000"/>
                  </a:schemeClr>
                </a:solidFill>
              </a:rPr>
              <a:t>Venue: YIAS Case Room</a:t>
            </a:r>
            <a:endParaRPr lang="en-PH" sz="1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PH" sz="2400" b="1" dirty="0">
                <a:solidFill>
                  <a:schemeClr val="accent5">
                    <a:lumMod val="50000"/>
                  </a:schemeClr>
                </a:solidFill>
              </a:rPr>
              <a:t>April 13, 2016, 10AM-12PM – LGU Coordination Meeting</a:t>
            </a:r>
            <a:endParaRPr lang="en-PH" sz="2400" dirty="0">
              <a:solidFill>
                <a:schemeClr val="accent5">
                  <a:lumMod val="50000"/>
                </a:schemeClr>
              </a:solidFill>
            </a:endParaRPr>
          </a:p>
          <a:p>
            <a:pPr lvl="1"/>
            <a:r>
              <a:rPr lang="en-PH" sz="2000" b="1" dirty="0">
                <a:solidFill>
                  <a:schemeClr val="accent5">
                    <a:lumMod val="50000"/>
                  </a:schemeClr>
                </a:solidFill>
              </a:rPr>
              <a:t>Venue: YIAS rm. 508</a:t>
            </a:r>
            <a:endParaRPr lang="en-PH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PH" sz="2400" b="1" dirty="0">
                <a:solidFill>
                  <a:schemeClr val="accent1">
                    <a:lumMod val="75000"/>
                  </a:schemeClr>
                </a:solidFill>
              </a:rPr>
              <a:t>April 14, 2016, 2PM-4PM Earthquake Preparedness Seminar</a:t>
            </a:r>
            <a:endParaRPr lang="en-PH" sz="2400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PH" sz="2000" b="1" dirty="0">
                <a:solidFill>
                  <a:schemeClr val="accent1">
                    <a:lumMod val="75000"/>
                  </a:schemeClr>
                </a:solidFill>
              </a:rPr>
              <a:t>Venue: CPR Auditorium</a:t>
            </a:r>
            <a:endParaRPr lang="en-PH" sz="2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PH" sz="2400" b="1" dirty="0">
                <a:solidFill>
                  <a:schemeClr val="accent5">
                    <a:lumMod val="50000"/>
                  </a:schemeClr>
                </a:solidFill>
              </a:rPr>
              <a:t>April 19, 2016, </a:t>
            </a:r>
            <a:r>
              <a:rPr lang="en-PH" sz="2400" b="1" dirty="0" smtClean="0">
                <a:solidFill>
                  <a:schemeClr val="accent5">
                    <a:lumMod val="50000"/>
                  </a:schemeClr>
                </a:solidFill>
              </a:rPr>
              <a:t>Fire </a:t>
            </a:r>
            <a:r>
              <a:rPr lang="en-PH" sz="2400" b="1" dirty="0">
                <a:solidFill>
                  <a:schemeClr val="accent5">
                    <a:lumMod val="50000"/>
                  </a:schemeClr>
                </a:solidFill>
              </a:rPr>
              <a:t>and Evacuation Drill – Day Operations</a:t>
            </a:r>
            <a:endParaRPr lang="en-PH" sz="2400" dirty="0">
              <a:solidFill>
                <a:schemeClr val="accent5">
                  <a:lumMod val="50000"/>
                </a:schemeClr>
              </a:solidFill>
            </a:endParaRPr>
          </a:p>
          <a:p>
            <a:pPr lvl="1"/>
            <a:r>
              <a:rPr lang="en-PH" sz="2000" b="1" dirty="0">
                <a:solidFill>
                  <a:schemeClr val="accent5">
                    <a:lumMod val="50000"/>
                  </a:schemeClr>
                </a:solidFill>
              </a:rPr>
              <a:t>Post drill </a:t>
            </a:r>
            <a:r>
              <a:rPr lang="en-PH" sz="2000" b="1" dirty="0" smtClean="0">
                <a:solidFill>
                  <a:schemeClr val="accent5">
                    <a:lumMod val="50000"/>
                  </a:schemeClr>
                </a:solidFill>
              </a:rPr>
              <a:t>Meeting with LGU venue</a:t>
            </a:r>
            <a:r>
              <a:rPr lang="en-PH" sz="2000" b="1" dirty="0">
                <a:solidFill>
                  <a:schemeClr val="accent5">
                    <a:lumMod val="50000"/>
                  </a:schemeClr>
                </a:solidFill>
              </a:rPr>
              <a:t>: YIAS room 508</a:t>
            </a:r>
            <a:endParaRPr lang="en-PH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PH" sz="2400" b="1" dirty="0">
                <a:solidFill>
                  <a:schemeClr val="accent1">
                    <a:lumMod val="75000"/>
                  </a:schemeClr>
                </a:solidFill>
              </a:rPr>
              <a:t>April 20, 2016, 10AM-12PM – Post Drill Meeting with Tenants</a:t>
            </a:r>
            <a:endParaRPr lang="en-PH" sz="2400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PH" sz="2000" b="1" dirty="0">
                <a:solidFill>
                  <a:schemeClr val="accent1">
                    <a:lumMod val="75000"/>
                  </a:schemeClr>
                </a:solidFill>
              </a:rPr>
              <a:t>Venue: YIAS Case Room</a:t>
            </a:r>
            <a:endParaRPr lang="en-PH" sz="2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PH" sz="2400" b="1" dirty="0">
                <a:solidFill>
                  <a:schemeClr val="accent5">
                    <a:lumMod val="50000"/>
                  </a:schemeClr>
                </a:solidFill>
              </a:rPr>
              <a:t>April 22, 2016, </a:t>
            </a:r>
            <a:r>
              <a:rPr lang="en-PH" sz="2400" b="1" dirty="0" smtClean="0">
                <a:solidFill>
                  <a:schemeClr val="accent5">
                    <a:lumMod val="50000"/>
                  </a:schemeClr>
                </a:solidFill>
              </a:rPr>
              <a:t>Fire </a:t>
            </a:r>
            <a:r>
              <a:rPr lang="en-PH" sz="2400" b="1" dirty="0">
                <a:solidFill>
                  <a:schemeClr val="accent5">
                    <a:lumMod val="50000"/>
                  </a:schemeClr>
                </a:solidFill>
              </a:rPr>
              <a:t>and Evacuation Drill – Night Operations</a:t>
            </a:r>
            <a:endParaRPr lang="en-PH" sz="2400" dirty="0">
              <a:solidFill>
                <a:schemeClr val="accent5">
                  <a:lumMod val="50000"/>
                </a:schemeClr>
              </a:solidFill>
            </a:endParaRPr>
          </a:p>
          <a:p>
            <a:pPr lvl="1"/>
            <a:r>
              <a:rPr lang="en-PH" sz="2000" b="1" dirty="0">
                <a:solidFill>
                  <a:schemeClr val="accent5">
                    <a:lumMod val="50000"/>
                  </a:schemeClr>
                </a:solidFill>
              </a:rPr>
              <a:t>Post drill venue: Basement 5 Training room</a:t>
            </a:r>
            <a:endParaRPr lang="en-PH" sz="20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PH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8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/>
          </p:cNvSpPr>
          <p:nvPr>
            <p:ph type="title"/>
          </p:nvPr>
        </p:nvSpPr>
        <p:spPr bwMode="auto">
          <a:xfrm>
            <a:off x="381000" y="2743200"/>
            <a:ext cx="8229600" cy="1143000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>
              <a:defRPr/>
            </a:pPr>
            <a:r>
              <a:rPr lang="en-US" sz="370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RCBC-PLAZA PMO TRUNK LINE</a:t>
            </a:r>
            <a:br>
              <a:rPr lang="en-US" sz="370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lang="en-US" sz="480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887-4941</a:t>
            </a:r>
            <a:br>
              <a:rPr lang="en-US" sz="4800" dirty="0" smtClean="0">
                <a:ln>
                  <a:noFill/>
                </a:ln>
                <a:solidFill>
                  <a:srgbClr val="FF0000"/>
                </a:solidFill>
                <a:effectLst/>
              </a:rPr>
            </a:br>
            <a:r>
              <a:rPr lang="en-US" sz="4400" dirty="0" smtClean="0"/>
              <a:t>Helpdesk local 121</a:t>
            </a:r>
            <a:br>
              <a:rPr lang="en-US" sz="4400" dirty="0" smtClean="0"/>
            </a:br>
            <a:endParaRPr lang="en-US" sz="480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9" name="Text Box 7"/>
          <p:cNvSpPr txBox="1">
            <a:spLocks noChangeArrowheads="1"/>
          </p:cNvSpPr>
          <p:nvPr/>
        </p:nvSpPr>
        <p:spPr bwMode="auto">
          <a:xfrm>
            <a:off x="381000" y="1524000"/>
            <a:ext cx="84582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US" sz="3600" b="1" dirty="0" smtClean="0">
                <a:solidFill>
                  <a:srgbClr val="002060"/>
                </a:solidFill>
                <a:latin typeface="Bookman Old Style" pitchFamily="18" charset="0"/>
              </a:rPr>
              <a:t>THANK YOU FOR YOUR PARTICIPATION</a:t>
            </a:r>
          </a:p>
          <a:p>
            <a:pPr algn="ctr" defTabSz="914400">
              <a:spcBef>
                <a:spcPct val="50000"/>
              </a:spcBef>
            </a:pPr>
            <a:endParaRPr lang="en-US" sz="36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ctr" defTabSz="914400">
              <a:spcBef>
                <a:spcPct val="50000"/>
              </a:spcBef>
            </a:pPr>
            <a:endParaRPr lang="en-US" sz="36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ctr" defTabSz="914400">
              <a:spcBef>
                <a:spcPct val="50000"/>
              </a:spcBef>
            </a:pPr>
            <a:r>
              <a:rPr lang="en-US" sz="3600" b="1" dirty="0" smtClean="0">
                <a:solidFill>
                  <a:srgbClr val="002060"/>
                </a:solidFill>
                <a:latin typeface="Bookman Old Style" pitchFamily="18" charset="0"/>
              </a:rPr>
              <a:t>HAVE A SAFE DAY AHEAD</a:t>
            </a:r>
            <a:endParaRPr lang="en-US" sz="36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2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7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819912"/>
          </a:xfrm>
        </p:spPr>
        <p:txBody>
          <a:bodyPr/>
          <a:lstStyle/>
          <a:p>
            <a:pPr algn="ctr"/>
            <a:r>
              <a:rPr lang="en-PH" dirty="0" smtClean="0"/>
              <a:t>Emergency Response Team</a:t>
            </a:r>
            <a:endParaRPr lang="en-PH" dirty="0"/>
          </a:p>
        </p:txBody>
      </p:sp>
      <p:pic>
        <p:nvPicPr>
          <p:cNvPr id="4" name="Content Placeholder 3" descr="C:\Documents and Settings\greyhounds\Desktop\IMG_274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447800"/>
            <a:ext cx="7391400" cy="499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 dirty="0"/>
          </a:p>
        </p:txBody>
      </p:sp>
      <p:pic>
        <p:nvPicPr>
          <p:cNvPr id="4" name="Content Placeholder 3" descr="D:\2014 Files\Photos\ERT PHOTOS\IMG_2711.jpg"/>
          <p:cNvPicPr>
            <a:picLocks noGrp="1"/>
          </p:cNvPicPr>
          <p:nvPr>
            <p:ph idx="1"/>
          </p:nvPr>
        </p:nvPicPr>
        <p:blipFill>
          <a:blip r:embed="rId2" cstate="print"/>
          <a:srcRect b="15974"/>
          <a:stretch>
            <a:fillRect/>
          </a:stretch>
        </p:blipFill>
        <p:spPr bwMode="auto">
          <a:xfrm>
            <a:off x="152400" y="3657600"/>
            <a:ext cx="4267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IMG_2239"/>
          <p:cNvPicPr>
            <a:picLocks noChangeAspect="1" noChangeArrowheads="1"/>
          </p:cNvPicPr>
          <p:nvPr/>
        </p:nvPicPr>
        <p:blipFill>
          <a:blip r:embed="rId3" cstate="print"/>
          <a:srcRect b="10714"/>
          <a:stretch>
            <a:fillRect/>
          </a:stretch>
        </p:blipFill>
        <p:spPr bwMode="auto">
          <a:xfrm>
            <a:off x="152400" y="76200"/>
            <a:ext cx="5257800" cy="3142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38200" y="3048000"/>
            <a:ext cx="3733800" cy="52322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PH" sz="2800" dirty="0" smtClean="0"/>
              <a:t>Fire Brigade Team</a:t>
            </a:r>
            <a:endParaRPr lang="en-PH" sz="2800" dirty="0"/>
          </a:p>
        </p:txBody>
      </p:sp>
      <p:pic>
        <p:nvPicPr>
          <p:cNvPr id="7" name="Picture 6" descr="IMG_04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26000" y="3581400"/>
            <a:ext cx="4165600" cy="3124200"/>
          </a:xfrm>
          <a:prstGeom prst="rect">
            <a:avLst/>
          </a:prstGeom>
        </p:spPr>
      </p:pic>
      <p:pic>
        <p:nvPicPr>
          <p:cNvPr id="8" name="Picture 7" descr="IMG_019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86400" y="914400"/>
            <a:ext cx="3454400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CBCaeri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236976"/>
            <a:ext cx="6172200" cy="5029200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ounded Rectangle 4"/>
          <p:cNvSpPr/>
          <p:nvPr/>
        </p:nvSpPr>
        <p:spPr bwMode="auto">
          <a:xfrm rot="2556106">
            <a:off x="1836414" y="5402525"/>
            <a:ext cx="2314231" cy="949987"/>
          </a:xfrm>
          <a:prstGeom prst="roundRect">
            <a:avLst>
              <a:gd name="adj" fmla="val 9275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19830484" lon="3193959" rev="19837181"/>
            </a:camera>
            <a:lightRig rig="threePt" dir="t"/>
          </a:scene3d>
        </p:spPr>
        <p:txBody>
          <a:bodyPr lIns="91423" tIns="45712" rIns="91423" bIns="45712"/>
          <a:lstStyle/>
          <a:p>
            <a:pPr algn="ctr" defTabSz="9142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n-lt"/>
            </a:endParaRPr>
          </a:p>
          <a:p>
            <a:pPr algn="ctr" defTabSz="9142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n-lt"/>
            </a:endParaRPr>
          </a:p>
          <a:p>
            <a:pPr algn="ctr" defTabSz="9142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n-lt"/>
            </a:endParaRPr>
          </a:p>
          <a:p>
            <a:pPr algn="ctr" defTabSz="91423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n-lt"/>
              </a:rPr>
              <a:t>THE COLUMNS</a:t>
            </a:r>
          </a:p>
        </p:txBody>
      </p:sp>
      <p:sp>
        <p:nvSpPr>
          <p:cNvPr id="8" name="Rectangle 7"/>
          <p:cNvSpPr/>
          <p:nvPr/>
        </p:nvSpPr>
        <p:spPr>
          <a:xfrm rot="2311878">
            <a:off x="2830340" y="5067104"/>
            <a:ext cx="1584341" cy="646316"/>
          </a:xfrm>
          <a:prstGeom prst="rect">
            <a:avLst/>
          </a:prstGeom>
          <a:scene3d>
            <a:camera prst="orthographicFront">
              <a:rot lat="19407207" lon="1865894" rev="20553711"/>
            </a:camera>
            <a:lightRig rig="threePt" dir="t"/>
          </a:scene3d>
        </p:spPr>
        <p:txBody>
          <a:bodyPr lIns="91423" tIns="45712" rIns="91423" bIns="45712">
            <a:spAutoFit/>
          </a:bodyPr>
          <a:lstStyle/>
          <a:p>
            <a:pPr algn="ctr" defTabSz="91423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6"/>
                </a:solidFill>
                <a:latin typeface="+mn-lt"/>
              </a:rPr>
              <a:t>Gil Puyat Ave.</a:t>
            </a:r>
          </a:p>
        </p:txBody>
      </p:sp>
      <p:sp>
        <p:nvSpPr>
          <p:cNvPr id="9" name="Rectangle 8"/>
          <p:cNvSpPr/>
          <p:nvPr/>
        </p:nvSpPr>
        <p:spPr>
          <a:xfrm rot="18220233">
            <a:off x="4761016" y="5312433"/>
            <a:ext cx="1325970" cy="369315"/>
          </a:xfrm>
          <a:prstGeom prst="rect">
            <a:avLst/>
          </a:prstGeom>
          <a:scene3d>
            <a:camera prst="orthographicFront">
              <a:rot lat="2389044" lon="390920" rev="250946"/>
            </a:camera>
            <a:lightRig rig="threePt" dir="t"/>
          </a:scene3d>
        </p:spPr>
        <p:txBody>
          <a:bodyPr wrap="none" lIns="91423" tIns="45712" rIns="91423" bIns="45712">
            <a:spAutoFit/>
          </a:bodyPr>
          <a:lstStyle/>
          <a:p>
            <a:pPr defTabSz="91423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6"/>
                </a:solidFill>
                <a:latin typeface="+mn-lt"/>
              </a:rPr>
              <a:t>Ayala Ave.</a:t>
            </a:r>
          </a:p>
        </p:txBody>
      </p:sp>
      <p:sp>
        <p:nvSpPr>
          <p:cNvPr id="7" name="Rounded Rectangle 6"/>
          <p:cNvSpPr/>
          <p:nvPr/>
        </p:nvSpPr>
        <p:spPr>
          <a:xfrm rot="296596">
            <a:off x="5870606" y="4103668"/>
            <a:ext cx="1477831" cy="1980398"/>
          </a:xfrm>
          <a:prstGeom prst="roundRect">
            <a:avLst>
              <a:gd name="adj" fmla="val 12960"/>
            </a:avLst>
          </a:prstGeom>
          <a:solidFill>
            <a:srgbClr val="FFC000"/>
          </a:solidFill>
          <a:scene3d>
            <a:camera prst="orthographicFront">
              <a:rot lat="17789784" lon="19985447" rev="97972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 defTabSz="91423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AREA ADJACENT TO MMC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 rot="2177833">
            <a:off x="5585253" y="5452078"/>
            <a:ext cx="1908348" cy="797765"/>
          </a:xfrm>
          <a:prstGeom prst="roundRect">
            <a:avLst/>
          </a:prstGeom>
          <a:solidFill>
            <a:srgbClr val="FFC000"/>
          </a:solidFill>
          <a:scene3d>
            <a:camera prst="orthographicFront">
              <a:rot lat="1047994" lon="18181666" rev="15243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 defTabSz="91423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</a:rPr>
              <a:t>PEOPLE SUPPORT</a:t>
            </a:r>
          </a:p>
        </p:txBody>
      </p:sp>
      <p:sp>
        <p:nvSpPr>
          <p:cNvPr id="19" name="Round Same Side Corner Rectangle 18"/>
          <p:cNvSpPr/>
          <p:nvPr/>
        </p:nvSpPr>
        <p:spPr>
          <a:xfrm rot="18192317">
            <a:off x="5190984" y="5667697"/>
            <a:ext cx="1123284" cy="265436"/>
          </a:xfrm>
          <a:prstGeom prst="round2Same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>
              <a:rot lat="1703251" lon="3191814" rev="1647155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 defTabSz="9142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Freeform 19"/>
          <p:cNvSpPr/>
          <p:nvPr/>
        </p:nvSpPr>
        <p:spPr>
          <a:xfrm rot="15935413">
            <a:off x="5406505" y="4798028"/>
            <a:ext cx="1150808" cy="385732"/>
          </a:xfrm>
          <a:custGeom>
            <a:avLst/>
            <a:gdLst>
              <a:gd name="connsiteX0" fmla="*/ 41523 w 1050471"/>
              <a:gd name="connsiteY0" fmla="*/ 0 h 249133"/>
              <a:gd name="connsiteX1" fmla="*/ 1008948 w 1050471"/>
              <a:gd name="connsiteY1" fmla="*/ 0 h 249133"/>
              <a:gd name="connsiteX2" fmla="*/ 1038309 w 1050471"/>
              <a:gd name="connsiteY2" fmla="*/ 12162 h 249133"/>
              <a:gd name="connsiteX3" fmla="*/ 1050471 w 1050471"/>
              <a:gd name="connsiteY3" fmla="*/ 41523 h 249133"/>
              <a:gd name="connsiteX4" fmla="*/ 1050471 w 1050471"/>
              <a:gd name="connsiteY4" fmla="*/ 249133 h 249133"/>
              <a:gd name="connsiteX5" fmla="*/ 1050471 w 1050471"/>
              <a:gd name="connsiteY5" fmla="*/ 249133 h 249133"/>
              <a:gd name="connsiteX6" fmla="*/ 1050471 w 1050471"/>
              <a:gd name="connsiteY6" fmla="*/ 249133 h 249133"/>
              <a:gd name="connsiteX7" fmla="*/ 0 w 1050471"/>
              <a:gd name="connsiteY7" fmla="*/ 249133 h 249133"/>
              <a:gd name="connsiteX8" fmla="*/ 0 w 1050471"/>
              <a:gd name="connsiteY8" fmla="*/ 249133 h 249133"/>
              <a:gd name="connsiteX9" fmla="*/ 0 w 1050471"/>
              <a:gd name="connsiteY9" fmla="*/ 249133 h 249133"/>
              <a:gd name="connsiteX10" fmla="*/ 0 w 1050471"/>
              <a:gd name="connsiteY10" fmla="*/ 41523 h 249133"/>
              <a:gd name="connsiteX11" fmla="*/ 12162 w 1050471"/>
              <a:gd name="connsiteY11" fmla="*/ 12162 h 249133"/>
              <a:gd name="connsiteX12" fmla="*/ 41523 w 1050471"/>
              <a:gd name="connsiteY12" fmla="*/ 0 h 249133"/>
              <a:gd name="connsiteX0" fmla="*/ 87571 w 1052557"/>
              <a:gd name="connsiteY0" fmla="*/ 0 h 295921"/>
              <a:gd name="connsiteX1" fmla="*/ 1011034 w 1052557"/>
              <a:gd name="connsiteY1" fmla="*/ 46788 h 295921"/>
              <a:gd name="connsiteX2" fmla="*/ 1040395 w 1052557"/>
              <a:gd name="connsiteY2" fmla="*/ 58950 h 295921"/>
              <a:gd name="connsiteX3" fmla="*/ 1052557 w 1052557"/>
              <a:gd name="connsiteY3" fmla="*/ 88311 h 295921"/>
              <a:gd name="connsiteX4" fmla="*/ 1052557 w 1052557"/>
              <a:gd name="connsiteY4" fmla="*/ 295921 h 295921"/>
              <a:gd name="connsiteX5" fmla="*/ 1052557 w 1052557"/>
              <a:gd name="connsiteY5" fmla="*/ 295921 h 295921"/>
              <a:gd name="connsiteX6" fmla="*/ 1052557 w 1052557"/>
              <a:gd name="connsiteY6" fmla="*/ 295921 h 295921"/>
              <a:gd name="connsiteX7" fmla="*/ 2086 w 1052557"/>
              <a:gd name="connsiteY7" fmla="*/ 295921 h 295921"/>
              <a:gd name="connsiteX8" fmla="*/ 2086 w 1052557"/>
              <a:gd name="connsiteY8" fmla="*/ 295921 h 295921"/>
              <a:gd name="connsiteX9" fmla="*/ 2086 w 1052557"/>
              <a:gd name="connsiteY9" fmla="*/ 295921 h 295921"/>
              <a:gd name="connsiteX10" fmla="*/ 2086 w 1052557"/>
              <a:gd name="connsiteY10" fmla="*/ 88311 h 295921"/>
              <a:gd name="connsiteX11" fmla="*/ 14248 w 1052557"/>
              <a:gd name="connsiteY11" fmla="*/ 58950 h 295921"/>
              <a:gd name="connsiteX12" fmla="*/ 87571 w 1052557"/>
              <a:gd name="connsiteY12" fmla="*/ 0 h 295921"/>
              <a:gd name="connsiteX0" fmla="*/ 87571 w 1052557"/>
              <a:gd name="connsiteY0" fmla="*/ 0 h 358739"/>
              <a:gd name="connsiteX1" fmla="*/ 1011034 w 1052557"/>
              <a:gd name="connsiteY1" fmla="*/ 46788 h 358739"/>
              <a:gd name="connsiteX2" fmla="*/ 1040395 w 1052557"/>
              <a:gd name="connsiteY2" fmla="*/ 58950 h 358739"/>
              <a:gd name="connsiteX3" fmla="*/ 1052557 w 1052557"/>
              <a:gd name="connsiteY3" fmla="*/ 88311 h 358739"/>
              <a:gd name="connsiteX4" fmla="*/ 1052557 w 1052557"/>
              <a:gd name="connsiteY4" fmla="*/ 295921 h 358739"/>
              <a:gd name="connsiteX5" fmla="*/ 1052557 w 1052557"/>
              <a:gd name="connsiteY5" fmla="*/ 295921 h 358739"/>
              <a:gd name="connsiteX6" fmla="*/ 1052557 w 1052557"/>
              <a:gd name="connsiteY6" fmla="*/ 295921 h 358739"/>
              <a:gd name="connsiteX7" fmla="*/ 1051274 w 1052557"/>
              <a:gd name="connsiteY7" fmla="*/ 358739 h 358739"/>
              <a:gd name="connsiteX8" fmla="*/ 2086 w 1052557"/>
              <a:gd name="connsiteY8" fmla="*/ 295921 h 358739"/>
              <a:gd name="connsiteX9" fmla="*/ 2086 w 1052557"/>
              <a:gd name="connsiteY9" fmla="*/ 295921 h 358739"/>
              <a:gd name="connsiteX10" fmla="*/ 2086 w 1052557"/>
              <a:gd name="connsiteY10" fmla="*/ 295921 h 358739"/>
              <a:gd name="connsiteX11" fmla="*/ 2086 w 1052557"/>
              <a:gd name="connsiteY11" fmla="*/ 88311 h 358739"/>
              <a:gd name="connsiteX12" fmla="*/ 14248 w 1052557"/>
              <a:gd name="connsiteY12" fmla="*/ 58950 h 358739"/>
              <a:gd name="connsiteX13" fmla="*/ 87571 w 1052557"/>
              <a:gd name="connsiteY13" fmla="*/ 0 h 358739"/>
              <a:gd name="connsiteX0" fmla="*/ 650070 w 1132914"/>
              <a:gd name="connsiteY0" fmla="*/ 0 h 349161"/>
              <a:gd name="connsiteX1" fmla="*/ 1091391 w 1132914"/>
              <a:gd name="connsiteY1" fmla="*/ 37210 h 349161"/>
              <a:gd name="connsiteX2" fmla="*/ 1120752 w 1132914"/>
              <a:gd name="connsiteY2" fmla="*/ 49372 h 349161"/>
              <a:gd name="connsiteX3" fmla="*/ 1132914 w 1132914"/>
              <a:gd name="connsiteY3" fmla="*/ 78733 h 349161"/>
              <a:gd name="connsiteX4" fmla="*/ 1132914 w 1132914"/>
              <a:gd name="connsiteY4" fmla="*/ 286343 h 349161"/>
              <a:gd name="connsiteX5" fmla="*/ 1132914 w 1132914"/>
              <a:gd name="connsiteY5" fmla="*/ 286343 h 349161"/>
              <a:gd name="connsiteX6" fmla="*/ 1132914 w 1132914"/>
              <a:gd name="connsiteY6" fmla="*/ 286343 h 349161"/>
              <a:gd name="connsiteX7" fmla="*/ 1131631 w 1132914"/>
              <a:gd name="connsiteY7" fmla="*/ 349161 h 349161"/>
              <a:gd name="connsiteX8" fmla="*/ 82443 w 1132914"/>
              <a:gd name="connsiteY8" fmla="*/ 286343 h 349161"/>
              <a:gd name="connsiteX9" fmla="*/ 82443 w 1132914"/>
              <a:gd name="connsiteY9" fmla="*/ 286343 h 349161"/>
              <a:gd name="connsiteX10" fmla="*/ 82443 w 1132914"/>
              <a:gd name="connsiteY10" fmla="*/ 286343 h 349161"/>
              <a:gd name="connsiteX11" fmla="*/ 82443 w 1132914"/>
              <a:gd name="connsiteY11" fmla="*/ 78733 h 349161"/>
              <a:gd name="connsiteX12" fmla="*/ 94605 w 1132914"/>
              <a:gd name="connsiteY12" fmla="*/ 49372 h 349161"/>
              <a:gd name="connsiteX13" fmla="*/ 650070 w 1132914"/>
              <a:gd name="connsiteY13" fmla="*/ 0 h 349161"/>
              <a:gd name="connsiteX0" fmla="*/ 650070 w 1132914"/>
              <a:gd name="connsiteY0" fmla="*/ 0 h 349161"/>
              <a:gd name="connsiteX1" fmla="*/ 1091391 w 1132914"/>
              <a:gd name="connsiteY1" fmla="*/ 37210 h 349161"/>
              <a:gd name="connsiteX2" fmla="*/ 1120752 w 1132914"/>
              <a:gd name="connsiteY2" fmla="*/ 49372 h 349161"/>
              <a:gd name="connsiteX3" fmla="*/ 1132914 w 1132914"/>
              <a:gd name="connsiteY3" fmla="*/ 78733 h 349161"/>
              <a:gd name="connsiteX4" fmla="*/ 1132914 w 1132914"/>
              <a:gd name="connsiteY4" fmla="*/ 286343 h 349161"/>
              <a:gd name="connsiteX5" fmla="*/ 1132914 w 1132914"/>
              <a:gd name="connsiteY5" fmla="*/ 286343 h 349161"/>
              <a:gd name="connsiteX6" fmla="*/ 1132914 w 1132914"/>
              <a:gd name="connsiteY6" fmla="*/ 286343 h 349161"/>
              <a:gd name="connsiteX7" fmla="*/ 1131631 w 1132914"/>
              <a:gd name="connsiteY7" fmla="*/ 349161 h 349161"/>
              <a:gd name="connsiteX8" fmla="*/ 82443 w 1132914"/>
              <a:gd name="connsiteY8" fmla="*/ 286343 h 349161"/>
              <a:gd name="connsiteX9" fmla="*/ 82443 w 1132914"/>
              <a:gd name="connsiteY9" fmla="*/ 286343 h 349161"/>
              <a:gd name="connsiteX10" fmla="*/ 82443 w 1132914"/>
              <a:gd name="connsiteY10" fmla="*/ 286343 h 349161"/>
              <a:gd name="connsiteX11" fmla="*/ 82443 w 1132914"/>
              <a:gd name="connsiteY11" fmla="*/ 78733 h 349161"/>
              <a:gd name="connsiteX12" fmla="*/ 94605 w 1132914"/>
              <a:gd name="connsiteY12" fmla="*/ 49372 h 349161"/>
              <a:gd name="connsiteX13" fmla="*/ 650070 w 1132914"/>
              <a:gd name="connsiteY13" fmla="*/ 0 h 349161"/>
              <a:gd name="connsiteX0" fmla="*/ 650070 w 1132914"/>
              <a:gd name="connsiteY0" fmla="*/ 0 h 349161"/>
              <a:gd name="connsiteX1" fmla="*/ 1091391 w 1132914"/>
              <a:gd name="connsiteY1" fmla="*/ 37210 h 349161"/>
              <a:gd name="connsiteX2" fmla="*/ 1120752 w 1132914"/>
              <a:gd name="connsiteY2" fmla="*/ 49372 h 349161"/>
              <a:gd name="connsiteX3" fmla="*/ 1132914 w 1132914"/>
              <a:gd name="connsiteY3" fmla="*/ 78733 h 349161"/>
              <a:gd name="connsiteX4" fmla="*/ 1132914 w 1132914"/>
              <a:gd name="connsiteY4" fmla="*/ 286343 h 349161"/>
              <a:gd name="connsiteX5" fmla="*/ 1132914 w 1132914"/>
              <a:gd name="connsiteY5" fmla="*/ 286343 h 349161"/>
              <a:gd name="connsiteX6" fmla="*/ 1132914 w 1132914"/>
              <a:gd name="connsiteY6" fmla="*/ 286343 h 349161"/>
              <a:gd name="connsiteX7" fmla="*/ 1131631 w 1132914"/>
              <a:gd name="connsiteY7" fmla="*/ 349161 h 349161"/>
              <a:gd name="connsiteX8" fmla="*/ 82443 w 1132914"/>
              <a:gd name="connsiteY8" fmla="*/ 286343 h 349161"/>
              <a:gd name="connsiteX9" fmla="*/ 82443 w 1132914"/>
              <a:gd name="connsiteY9" fmla="*/ 286343 h 349161"/>
              <a:gd name="connsiteX10" fmla="*/ 82443 w 1132914"/>
              <a:gd name="connsiteY10" fmla="*/ 286343 h 349161"/>
              <a:gd name="connsiteX11" fmla="*/ 82443 w 1132914"/>
              <a:gd name="connsiteY11" fmla="*/ 78733 h 349161"/>
              <a:gd name="connsiteX12" fmla="*/ 94605 w 1132914"/>
              <a:gd name="connsiteY12" fmla="*/ 49372 h 349161"/>
              <a:gd name="connsiteX13" fmla="*/ 650070 w 1132914"/>
              <a:gd name="connsiteY13" fmla="*/ 0 h 349161"/>
              <a:gd name="connsiteX0" fmla="*/ 650070 w 1132914"/>
              <a:gd name="connsiteY0" fmla="*/ 18591 h 367752"/>
              <a:gd name="connsiteX1" fmla="*/ 1091391 w 1132914"/>
              <a:gd name="connsiteY1" fmla="*/ 55801 h 367752"/>
              <a:gd name="connsiteX2" fmla="*/ 1120752 w 1132914"/>
              <a:gd name="connsiteY2" fmla="*/ 67963 h 367752"/>
              <a:gd name="connsiteX3" fmla="*/ 1132914 w 1132914"/>
              <a:gd name="connsiteY3" fmla="*/ 97324 h 367752"/>
              <a:gd name="connsiteX4" fmla="*/ 1132914 w 1132914"/>
              <a:gd name="connsiteY4" fmla="*/ 304934 h 367752"/>
              <a:gd name="connsiteX5" fmla="*/ 1132914 w 1132914"/>
              <a:gd name="connsiteY5" fmla="*/ 304934 h 367752"/>
              <a:gd name="connsiteX6" fmla="*/ 1132914 w 1132914"/>
              <a:gd name="connsiteY6" fmla="*/ 304934 h 367752"/>
              <a:gd name="connsiteX7" fmla="*/ 1131631 w 1132914"/>
              <a:gd name="connsiteY7" fmla="*/ 367752 h 367752"/>
              <a:gd name="connsiteX8" fmla="*/ 82443 w 1132914"/>
              <a:gd name="connsiteY8" fmla="*/ 304934 h 367752"/>
              <a:gd name="connsiteX9" fmla="*/ 82443 w 1132914"/>
              <a:gd name="connsiteY9" fmla="*/ 304934 h 367752"/>
              <a:gd name="connsiteX10" fmla="*/ 82443 w 1132914"/>
              <a:gd name="connsiteY10" fmla="*/ 304934 h 367752"/>
              <a:gd name="connsiteX11" fmla="*/ 82443 w 1132914"/>
              <a:gd name="connsiteY11" fmla="*/ 97324 h 367752"/>
              <a:gd name="connsiteX12" fmla="*/ 94605 w 1132914"/>
              <a:gd name="connsiteY12" fmla="*/ 67963 h 367752"/>
              <a:gd name="connsiteX13" fmla="*/ 274720 w 1132914"/>
              <a:gd name="connsiteY13" fmla="*/ 8229 h 367752"/>
              <a:gd name="connsiteX14" fmla="*/ 650070 w 1132914"/>
              <a:gd name="connsiteY14" fmla="*/ 18591 h 367752"/>
              <a:gd name="connsiteX0" fmla="*/ 650070 w 1132914"/>
              <a:gd name="connsiteY0" fmla="*/ 83699 h 432860"/>
              <a:gd name="connsiteX1" fmla="*/ 1091391 w 1132914"/>
              <a:gd name="connsiteY1" fmla="*/ 120909 h 432860"/>
              <a:gd name="connsiteX2" fmla="*/ 1120752 w 1132914"/>
              <a:gd name="connsiteY2" fmla="*/ 133071 h 432860"/>
              <a:gd name="connsiteX3" fmla="*/ 1132914 w 1132914"/>
              <a:gd name="connsiteY3" fmla="*/ 162432 h 432860"/>
              <a:gd name="connsiteX4" fmla="*/ 1132914 w 1132914"/>
              <a:gd name="connsiteY4" fmla="*/ 370042 h 432860"/>
              <a:gd name="connsiteX5" fmla="*/ 1132914 w 1132914"/>
              <a:gd name="connsiteY5" fmla="*/ 370042 h 432860"/>
              <a:gd name="connsiteX6" fmla="*/ 1132914 w 1132914"/>
              <a:gd name="connsiteY6" fmla="*/ 370042 h 432860"/>
              <a:gd name="connsiteX7" fmla="*/ 1131631 w 1132914"/>
              <a:gd name="connsiteY7" fmla="*/ 432860 h 432860"/>
              <a:gd name="connsiteX8" fmla="*/ 82443 w 1132914"/>
              <a:gd name="connsiteY8" fmla="*/ 370042 h 432860"/>
              <a:gd name="connsiteX9" fmla="*/ 82443 w 1132914"/>
              <a:gd name="connsiteY9" fmla="*/ 370042 h 432860"/>
              <a:gd name="connsiteX10" fmla="*/ 82443 w 1132914"/>
              <a:gd name="connsiteY10" fmla="*/ 370042 h 432860"/>
              <a:gd name="connsiteX11" fmla="*/ 82443 w 1132914"/>
              <a:gd name="connsiteY11" fmla="*/ 162432 h 432860"/>
              <a:gd name="connsiteX12" fmla="*/ 94605 w 1132914"/>
              <a:gd name="connsiteY12" fmla="*/ 133071 h 432860"/>
              <a:gd name="connsiteX13" fmla="*/ 274720 w 1132914"/>
              <a:gd name="connsiteY13" fmla="*/ 73337 h 432860"/>
              <a:gd name="connsiteX14" fmla="*/ 650070 w 1132914"/>
              <a:gd name="connsiteY14" fmla="*/ 83699 h 432860"/>
              <a:gd name="connsiteX0" fmla="*/ 650070 w 1132914"/>
              <a:gd name="connsiteY0" fmla="*/ 114297 h 463458"/>
              <a:gd name="connsiteX1" fmla="*/ 1091391 w 1132914"/>
              <a:gd name="connsiteY1" fmla="*/ 151507 h 463458"/>
              <a:gd name="connsiteX2" fmla="*/ 1120752 w 1132914"/>
              <a:gd name="connsiteY2" fmla="*/ 163669 h 463458"/>
              <a:gd name="connsiteX3" fmla="*/ 1132914 w 1132914"/>
              <a:gd name="connsiteY3" fmla="*/ 193030 h 463458"/>
              <a:gd name="connsiteX4" fmla="*/ 1132914 w 1132914"/>
              <a:gd name="connsiteY4" fmla="*/ 400640 h 463458"/>
              <a:gd name="connsiteX5" fmla="*/ 1132914 w 1132914"/>
              <a:gd name="connsiteY5" fmla="*/ 400640 h 463458"/>
              <a:gd name="connsiteX6" fmla="*/ 1132914 w 1132914"/>
              <a:gd name="connsiteY6" fmla="*/ 400640 h 463458"/>
              <a:gd name="connsiteX7" fmla="*/ 1131631 w 1132914"/>
              <a:gd name="connsiteY7" fmla="*/ 463458 h 463458"/>
              <a:gd name="connsiteX8" fmla="*/ 82443 w 1132914"/>
              <a:gd name="connsiteY8" fmla="*/ 400640 h 463458"/>
              <a:gd name="connsiteX9" fmla="*/ 82443 w 1132914"/>
              <a:gd name="connsiteY9" fmla="*/ 400640 h 463458"/>
              <a:gd name="connsiteX10" fmla="*/ 82443 w 1132914"/>
              <a:gd name="connsiteY10" fmla="*/ 400640 h 463458"/>
              <a:gd name="connsiteX11" fmla="*/ 82443 w 1132914"/>
              <a:gd name="connsiteY11" fmla="*/ 193030 h 463458"/>
              <a:gd name="connsiteX12" fmla="*/ 94605 w 1132914"/>
              <a:gd name="connsiteY12" fmla="*/ 163669 h 463458"/>
              <a:gd name="connsiteX13" fmla="*/ 274720 w 1132914"/>
              <a:gd name="connsiteY13" fmla="*/ 103935 h 463458"/>
              <a:gd name="connsiteX14" fmla="*/ 650070 w 1132914"/>
              <a:gd name="connsiteY14" fmla="*/ 114297 h 463458"/>
              <a:gd name="connsiteX0" fmla="*/ 650070 w 1132914"/>
              <a:gd name="connsiteY0" fmla="*/ 114297 h 463458"/>
              <a:gd name="connsiteX1" fmla="*/ 1091391 w 1132914"/>
              <a:gd name="connsiteY1" fmla="*/ 151507 h 463458"/>
              <a:gd name="connsiteX2" fmla="*/ 1120752 w 1132914"/>
              <a:gd name="connsiteY2" fmla="*/ 163669 h 463458"/>
              <a:gd name="connsiteX3" fmla="*/ 1132914 w 1132914"/>
              <a:gd name="connsiteY3" fmla="*/ 193030 h 463458"/>
              <a:gd name="connsiteX4" fmla="*/ 1132914 w 1132914"/>
              <a:gd name="connsiteY4" fmla="*/ 400640 h 463458"/>
              <a:gd name="connsiteX5" fmla="*/ 1132914 w 1132914"/>
              <a:gd name="connsiteY5" fmla="*/ 400640 h 463458"/>
              <a:gd name="connsiteX6" fmla="*/ 1132914 w 1132914"/>
              <a:gd name="connsiteY6" fmla="*/ 400640 h 463458"/>
              <a:gd name="connsiteX7" fmla="*/ 1131631 w 1132914"/>
              <a:gd name="connsiteY7" fmla="*/ 463458 h 463458"/>
              <a:gd name="connsiteX8" fmla="*/ 82443 w 1132914"/>
              <a:gd name="connsiteY8" fmla="*/ 400640 h 463458"/>
              <a:gd name="connsiteX9" fmla="*/ 82443 w 1132914"/>
              <a:gd name="connsiteY9" fmla="*/ 400640 h 463458"/>
              <a:gd name="connsiteX10" fmla="*/ 82443 w 1132914"/>
              <a:gd name="connsiteY10" fmla="*/ 400640 h 463458"/>
              <a:gd name="connsiteX11" fmla="*/ 82443 w 1132914"/>
              <a:gd name="connsiteY11" fmla="*/ 193030 h 463458"/>
              <a:gd name="connsiteX12" fmla="*/ 94605 w 1132914"/>
              <a:gd name="connsiteY12" fmla="*/ 163669 h 463458"/>
              <a:gd name="connsiteX13" fmla="*/ 274720 w 1132914"/>
              <a:gd name="connsiteY13" fmla="*/ 103935 h 463458"/>
              <a:gd name="connsiteX14" fmla="*/ 650070 w 1132914"/>
              <a:gd name="connsiteY14" fmla="*/ 114297 h 463458"/>
              <a:gd name="connsiteX0" fmla="*/ 650070 w 1132914"/>
              <a:gd name="connsiteY0" fmla="*/ 113543 h 462704"/>
              <a:gd name="connsiteX1" fmla="*/ 1091391 w 1132914"/>
              <a:gd name="connsiteY1" fmla="*/ 150753 h 462704"/>
              <a:gd name="connsiteX2" fmla="*/ 1120752 w 1132914"/>
              <a:gd name="connsiteY2" fmla="*/ 162915 h 462704"/>
              <a:gd name="connsiteX3" fmla="*/ 1132914 w 1132914"/>
              <a:gd name="connsiteY3" fmla="*/ 192276 h 462704"/>
              <a:gd name="connsiteX4" fmla="*/ 1132914 w 1132914"/>
              <a:gd name="connsiteY4" fmla="*/ 399886 h 462704"/>
              <a:gd name="connsiteX5" fmla="*/ 1132914 w 1132914"/>
              <a:gd name="connsiteY5" fmla="*/ 399886 h 462704"/>
              <a:gd name="connsiteX6" fmla="*/ 1132914 w 1132914"/>
              <a:gd name="connsiteY6" fmla="*/ 399886 h 462704"/>
              <a:gd name="connsiteX7" fmla="*/ 1131631 w 1132914"/>
              <a:gd name="connsiteY7" fmla="*/ 462704 h 462704"/>
              <a:gd name="connsiteX8" fmla="*/ 82443 w 1132914"/>
              <a:gd name="connsiteY8" fmla="*/ 399886 h 462704"/>
              <a:gd name="connsiteX9" fmla="*/ 82443 w 1132914"/>
              <a:gd name="connsiteY9" fmla="*/ 399886 h 462704"/>
              <a:gd name="connsiteX10" fmla="*/ 82443 w 1132914"/>
              <a:gd name="connsiteY10" fmla="*/ 399886 h 462704"/>
              <a:gd name="connsiteX11" fmla="*/ 82443 w 1132914"/>
              <a:gd name="connsiteY11" fmla="*/ 192276 h 462704"/>
              <a:gd name="connsiteX12" fmla="*/ 94605 w 1132914"/>
              <a:gd name="connsiteY12" fmla="*/ 162915 h 462704"/>
              <a:gd name="connsiteX13" fmla="*/ 373912 w 1132914"/>
              <a:gd name="connsiteY13" fmla="*/ 103935 h 462704"/>
              <a:gd name="connsiteX14" fmla="*/ 650070 w 1132914"/>
              <a:gd name="connsiteY14" fmla="*/ 113543 h 462704"/>
              <a:gd name="connsiteX0" fmla="*/ 650070 w 1132914"/>
              <a:gd name="connsiteY0" fmla="*/ 113543 h 462704"/>
              <a:gd name="connsiteX1" fmla="*/ 1091391 w 1132914"/>
              <a:gd name="connsiteY1" fmla="*/ 150753 h 462704"/>
              <a:gd name="connsiteX2" fmla="*/ 1068371 w 1132914"/>
              <a:gd name="connsiteY2" fmla="*/ 151545 h 462704"/>
              <a:gd name="connsiteX3" fmla="*/ 1132914 w 1132914"/>
              <a:gd name="connsiteY3" fmla="*/ 192276 h 462704"/>
              <a:gd name="connsiteX4" fmla="*/ 1132914 w 1132914"/>
              <a:gd name="connsiteY4" fmla="*/ 399886 h 462704"/>
              <a:gd name="connsiteX5" fmla="*/ 1132914 w 1132914"/>
              <a:gd name="connsiteY5" fmla="*/ 399886 h 462704"/>
              <a:gd name="connsiteX6" fmla="*/ 1132914 w 1132914"/>
              <a:gd name="connsiteY6" fmla="*/ 399886 h 462704"/>
              <a:gd name="connsiteX7" fmla="*/ 1131631 w 1132914"/>
              <a:gd name="connsiteY7" fmla="*/ 462704 h 462704"/>
              <a:gd name="connsiteX8" fmla="*/ 82443 w 1132914"/>
              <a:gd name="connsiteY8" fmla="*/ 399886 h 462704"/>
              <a:gd name="connsiteX9" fmla="*/ 82443 w 1132914"/>
              <a:gd name="connsiteY9" fmla="*/ 399886 h 462704"/>
              <a:gd name="connsiteX10" fmla="*/ 82443 w 1132914"/>
              <a:gd name="connsiteY10" fmla="*/ 399886 h 462704"/>
              <a:gd name="connsiteX11" fmla="*/ 82443 w 1132914"/>
              <a:gd name="connsiteY11" fmla="*/ 192276 h 462704"/>
              <a:gd name="connsiteX12" fmla="*/ 94605 w 1132914"/>
              <a:gd name="connsiteY12" fmla="*/ 162915 h 462704"/>
              <a:gd name="connsiteX13" fmla="*/ 373912 w 1132914"/>
              <a:gd name="connsiteY13" fmla="*/ 103935 h 462704"/>
              <a:gd name="connsiteX14" fmla="*/ 650070 w 1132914"/>
              <a:gd name="connsiteY14" fmla="*/ 113543 h 462704"/>
              <a:gd name="connsiteX0" fmla="*/ 650070 w 1132914"/>
              <a:gd name="connsiteY0" fmla="*/ 113543 h 462704"/>
              <a:gd name="connsiteX1" fmla="*/ 1091391 w 1132914"/>
              <a:gd name="connsiteY1" fmla="*/ 150753 h 462704"/>
              <a:gd name="connsiteX2" fmla="*/ 1068371 w 1132914"/>
              <a:gd name="connsiteY2" fmla="*/ 151545 h 462704"/>
              <a:gd name="connsiteX3" fmla="*/ 1132914 w 1132914"/>
              <a:gd name="connsiteY3" fmla="*/ 192276 h 462704"/>
              <a:gd name="connsiteX4" fmla="*/ 1132914 w 1132914"/>
              <a:gd name="connsiteY4" fmla="*/ 399886 h 462704"/>
              <a:gd name="connsiteX5" fmla="*/ 1132914 w 1132914"/>
              <a:gd name="connsiteY5" fmla="*/ 399886 h 462704"/>
              <a:gd name="connsiteX6" fmla="*/ 1132914 w 1132914"/>
              <a:gd name="connsiteY6" fmla="*/ 399886 h 462704"/>
              <a:gd name="connsiteX7" fmla="*/ 1131631 w 1132914"/>
              <a:gd name="connsiteY7" fmla="*/ 462704 h 462704"/>
              <a:gd name="connsiteX8" fmla="*/ 82443 w 1132914"/>
              <a:gd name="connsiteY8" fmla="*/ 399886 h 462704"/>
              <a:gd name="connsiteX9" fmla="*/ 82443 w 1132914"/>
              <a:gd name="connsiteY9" fmla="*/ 399886 h 462704"/>
              <a:gd name="connsiteX10" fmla="*/ 82443 w 1132914"/>
              <a:gd name="connsiteY10" fmla="*/ 399886 h 462704"/>
              <a:gd name="connsiteX11" fmla="*/ 82443 w 1132914"/>
              <a:gd name="connsiteY11" fmla="*/ 192276 h 462704"/>
              <a:gd name="connsiteX12" fmla="*/ 94605 w 1132914"/>
              <a:gd name="connsiteY12" fmla="*/ 162915 h 462704"/>
              <a:gd name="connsiteX13" fmla="*/ 373912 w 1132914"/>
              <a:gd name="connsiteY13" fmla="*/ 103935 h 462704"/>
              <a:gd name="connsiteX14" fmla="*/ 650070 w 1132914"/>
              <a:gd name="connsiteY14" fmla="*/ 113543 h 462704"/>
              <a:gd name="connsiteX0" fmla="*/ 825612 w 1132914"/>
              <a:gd name="connsiteY0" fmla="*/ 119750 h 462704"/>
              <a:gd name="connsiteX1" fmla="*/ 1091391 w 1132914"/>
              <a:gd name="connsiteY1" fmla="*/ 150753 h 462704"/>
              <a:gd name="connsiteX2" fmla="*/ 1068371 w 1132914"/>
              <a:gd name="connsiteY2" fmla="*/ 151545 h 462704"/>
              <a:gd name="connsiteX3" fmla="*/ 1132914 w 1132914"/>
              <a:gd name="connsiteY3" fmla="*/ 192276 h 462704"/>
              <a:gd name="connsiteX4" fmla="*/ 1132914 w 1132914"/>
              <a:gd name="connsiteY4" fmla="*/ 399886 h 462704"/>
              <a:gd name="connsiteX5" fmla="*/ 1132914 w 1132914"/>
              <a:gd name="connsiteY5" fmla="*/ 399886 h 462704"/>
              <a:gd name="connsiteX6" fmla="*/ 1132914 w 1132914"/>
              <a:gd name="connsiteY6" fmla="*/ 399886 h 462704"/>
              <a:gd name="connsiteX7" fmla="*/ 1131631 w 1132914"/>
              <a:gd name="connsiteY7" fmla="*/ 462704 h 462704"/>
              <a:gd name="connsiteX8" fmla="*/ 82443 w 1132914"/>
              <a:gd name="connsiteY8" fmla="*/ 399886 h 462704"/>
              <a:gd name="connsiteX9" fmla="*/ 82443 w 1132914"/>
              <a:gd name="connsiteY9" fmla="*/ 399886 h 462704"/>
              <a:gd name="connsiteX10" fmla="*/ 82443 w 1132914"/>
              <a:gd name="connsiteY10" fmla="*/ 399886 h 462704"/>
              <a:gd name="connsiteX11" fmla="*/ 82443 w 1132914"/>
              <a:gd name="connsiteY11" fmla="*/ 192276 h 462704"/>
              <a:gd name="connsiteX12" fmla="*/ 94605 w 1132914"/>
              <a:gd name="connsiteY12" fmla="*/ 162915 h 462704"/>
              <a:gd name="connsiteX13" fmla="*/ 373912 w 1132914"/>
              <a:gd name="connsiteY13" fmla="*/ 103935 h 462704"/>
              <a:gd name="connsiteX14" fmla="*/ 825612 w 1132914"/>
              <a:gd name="connsiteY14" fmla="*/ 119750 h 462704"/>
              <a:gd name="connsiteX0" fmla="*/ 843347 w 1132914"/>
              <a:gd name="connsiteY0" fmla="*/ 190213 h 462704"/>
              <a:gd name="connsiteX1" fmla="*/ 1091391 w 1132914"/>
              <a:gd name="connsiteY1" fmla="*/ 150753 h 462704"/>
              <a:gd name="connsiteX2" fmla="*/ 1068371 w 1132914"/>
              <a:gd name="connsiteY2" fmla="*/ 151545 h 462704"/>
              <a:gd name="connsiteX3" fmla="*/ 1132914 w 1132914"/>
              <a:gd name="connsiteY3" fmla="*/ 192276 h 462704"/>
              <a:gd name="connsiteX4" fmla="*/ 1132914 w 1132914"/>
              <a:gd name="connsiteY4" fmla="*/ 399886 h 462704"/>
              <a:gd name="connsiteX5" fmla="*/ 1132914 w 1132914"/>
              <a:gd name="connsiteY5" fmla="*/ 399886 h 462704"/>
              <a:gd name="connsiteX6" fmla="*/ 1132914 w 1132914"/>
              <a:gd name="connsiteY6" fmla="*/ 399886 h 462704"/>
              <a:gd name="connsiteX7" fmla="*/ 1131631 w 1132914"/>
              <a:gd name="connsiteY7" fmla="*/ 462704 h 462704"/>
              <a:gd name="connsiteX8" fmla="*/ 82443 w 1132914"/>
              <a:gd name="connsiteY8" fmla="*/ 399886 h 462704"/>
              <a:gd name="connsiteX9" fmla="*/ 82443 w 1132914"/>
              <a:gd name="connsiteY9" fmla="*/ 399886 h 462704"/>
              <a:gd name="connsiteX10" fmla="*/ 82443 w 1132914"/>
              <a:gd name="connsiteY10" fmla="*/ 399886 h 462704"/>
              <a:gd name="connsiteX11" fmla="*/ 82443 w 1132914"/>
              <a:gd name="connsiteY11" fmla="*/ 192276 h 462704"/>
              <a:gd name="connsiteX12" fmla="*/ 94605 w 1132914"/>
              <a:gd name="connsiteY12" fmla="*/ 162915 h 462704"/>
              <a:gd name="connsiteX13" fmla="*/ 373912 w 1132914"/>
              <a:gd name="connsiteY13" fmla="*/ 103935 h 462704"/>
              <a:gd name="connsiteX14" fmla="*/ 843347 w 1132914"/>
              <a:gd name="connsiteY14" fmla="*/ 190213 h 462704"/>
              <a:gd name="connsiteX0" fmla="*/ 866941 w 1132914"/>
              <a:gd name="connsiteY0" fmla="*/ 184702 h 462704"/>
              <a:gd name="connsiteX1" fmla="*/ 1091391 w 1132914"/>
              <a:gd name="connsiteY1" fmla="*/ 150753 h 462704"/>
              <a:gd name="connsiteX2" fmla="*/ 1068371 w 1132914"/>
              <a:gd name="connsiteY2" fmla="*/ 151545 h 462704"/>
              <a:gd name="connsiteX3" fmla="*/ 1132914 w 1132914"/>
              <a:gd name="connsiteY3" fmla="*/ 192276 h 462704"/>
              <a:gd name="connsiteX4" fmla="*/ 1132914 w 1132914"/>
              <a:gd name="connsiteY4" fmla="*/ 399886 h 462704"/>
              <a:gd name="connsiteX5" fmla="*/ 1132914 w 1132914"/>
              <a:gd name="connsiteY5" fmla="*/ 399886 h 462704"/>
              <a:gd name="connsiteX6" fmla="*/ 1132914 w 1132914"/>
              <a:gd name="connsiteY6" fmla="*/ 399886 h 462704"/>
              <a:gd name="connsiteX7" fmla="*/ 1131631 w 1132914"/>
              <a:gd name="connsiteY7" fmla="*/ 462704 h 462704"/>
              <a:gd name="connsiteX8" fmla="*/ 82443 w 1132914"/>
              <a:gd name="connsiteY8" fmla="*/ 399886 h 462704"/>
              <a:gd name="connsiteX9" fmla="*/ 82443 w 1132914"/>
              <a:gd name="connsiteY9" fmla="*/ 399886 h 462704"/>
              <a:gd name="connsiteX10" fmla="*/ 82443 w 1132914"/>
              <a:gd name="connsiteY10" fmla="*/ 399886 h 462704"/>
              <a:gd name="connsiteX11" fmla="*/ 82443 w 1132914"/>
              <a:gd name="connsiteY11" fmla="*/ 192276 h 462704"/>
              <a:gd name="connsiteX12" fmla="*/ 94605 w 1132914"/>
              <a:gd name="connsiteY12" fmla="*/ 162915 h 462704"/>
              <a:gd name="connsiteX13" fmla="*/ 373912 w 1132914"/>
              <a:gd name="connsiteY13" fmla="*/ 103935 h 462704"/>
              <a:gd name="connsiteX14" fmla="*/ 866941 w 1132914"/>
              <a:gd name="connsiteY14" fmla="*/ 184702 h 462704"/>
              <a:gd name="connsiteX0" fmla="*/ 890535 w 1137700"/>
              <a:gd name="connsiteY0" fmla="*/ 179191 h 462704"/>
              <a:gd name="connsiteX1" fmla="*/ 1091391 w 1137700"/>
              <a:gd name="connsiteY1" fmla="*/ 150753 h 462704"/>
              <a:gd name="connsiteX2" fmla="*/ 1068371 w 1137700"/>
              <a:gd name="connsiteY2" fmla="*/ 151545 h 462704"/>
              <a:gd name="connsiteX3" fmla="*/ 1132914 w 1137700"/>
              <a:gd name="connsiteY3" fmla="*/ 192276 h 462704"/>
              <a:gd name="connsiteX4" fmla="*/ 1132914 w 1137700"/>
              <a:gd name="connsiteY4" fmla="*/ 399886 h 462704"/>
              <a:gd name="connsiteX5" fmla="*/ 1132914 w 1137700"/>
              <a:gd name="connsiteY5" fmla="*/ 399886 h 462704"/>
              <a:gd name="connsiteX6" fmla="*/ 1132914 w 1137700"/>
              <a:gd name="connsiteY6" fmla="*/ 399886 h 462704"/>
              <a:gd name="connsiteX7" fmla="*/ 1131631 w 1137700"/>
              <a:gd name="connsiteY7" fmla="*/ 462704 h 462704"/>
              <a:gd name="connsiteX8" fmla="*/ 82443 w 1137700"/>
              <a:gd name="connsiteY8" fmla="*/ 399886 h 462704"/>
              <a:gd name="connsiteX9" fmla="*/ 82443 w 1137700"/>
              <a:gd name="connsiteY9" fmla="*/ 399886 h 462704"/>
              <a:gd name="connsiteX10" fmla="*/ 82443 w 1137700"/>
              <a:gd name="connsiteY10" fmla="*/ 399886 h 462704"/>
              <a:gd name="connsiteX11" fmla="*/ 82443 w 1137700"/>
              <a:gd name="connsiteY11" fmla="*/ 192276 h 462704"/>
              <a:gd name="connsiteX12" fmla="*/ 94605 w 1137700"/>
              <a:gd name="connsiteY12" fmla="*/ 162915 h 462704"/>
              <a:gd name="connsiteX13" fmla="*/ 373912 w 1137700"/>
              <a:gd name="connsiteY13" fmla="*/ 103935 h 462704"/>
              <a:gd name="connsiteX14" fmla="*/ 890535 w 1137700"/>
              <a:gd name="connsiteY14" fmla="*/ 179191 h 462704"/>
              <a:gd name="connsiteX0" fmla="*/ 841436 w 1132914"/>
              <a:gd name="connsiteY0" fmla="*/ 89460 h 462704"/>
              <a:gd name="connsiteX1" fmla="*/ 1091391 w 1132914"/>
              <a:gd name="connsiteY1" fmla="*/ 150753 h 462704"/>
              <a:gd name="connsiteX2" fmla="*/ 1068371 w 1132914"/>
              <a:gd name="connsiteY2" fmla="*/ 151545 h 462704"/>
              <a:gd name="connsiteX3" fmla="*/ 1132914 w 1132914"/>
              <a:gd name="connsiteY3" fmla="*/ 192276 h 462704"/>
              <a:gd name="connsiteX4" fmla="*/ 1132914 w 1132914"/>
              <a:gd name="connsiteY4" fmla="*/ 399886 h 462704"/>
              <a:gd name="connsiteX5" fmla="*/ 1132914 w 1132914"/>
              <a:gd name="connsiteY5" fmla="*/ 399886 h 462704"/>
              <a:gd name="connsiteX6" fmla="*/ 1132914 w 1132914"/>
              <a:gd name="connsiteY6" fmla="*/ 399886 h 462704"/>
              <a:gd name="connsiteX7" fmla="*/ 1131631 w 1132914"/>
              <a:gd name="connsiteY7" fmla="*/ 462704 h 462704"/>
              <a:gd name="connsiteX8" fmla="*/ 82443 w 1132914"/>
              <a:gd name="connsiteY8" fmla="*/ 399886 h 462704"/>
              <a:gd name="connsiteX9" fmla="*/ 82443 w 1132914"/>
              <a:gd name="connsiteY9" fmla="*/ 399886 h 462704"/>
              <a:gd name="connsiteX10" fmla="*/ 82443 w 1132914"/>
              <a:gd name="connsiteY10" fmla="*/ 399886 h 462704"/>
              <a:gd name="connsiteX11" fmla="*/ 82443 w 1132914"/>
              <a:gd name="connsiteY11" fmla="*/ 192276 h 462704"/>
              <a:gd name="connsiteX12" fmla="*/ 94605 w 1132914"/>
              <a:gd name="connsiteY12" fmla="*/ 162915 h 462704"/>
              <a:gd name="connsiteX13" fmla="*/ 373912 w 1132914"/>
              <a:gd name="connsiteY13" fmla="*/ 103935 h 462704"/>
              <a:gd name="connsiteX14" fmla="*/ 841436 w 1132914"/>
              <a:gd name="connsiteY14" fmla="*/ 89460 h 462704"/>
              <a:gd name="connsiteX0" fmla="*/ 841436 w 1132914"/>
              <a:gd name="connsiteY0" fmla="*/ 89460 h 462704"/>
              <a:gd name="connsiteX1" fmla="*/ 1091391 w 1132914"/>
              <a:gd name="connsiteY1" fmla="*/ 150753 h 462704"/>
              <a:gd name="connsiteX2" fmla="*/ 1068371 w 1132914"/>
              <a:gd name="connsiteY2" fmla="*/ 151545 h 462704"/>
              <a:gd name="connsiteX3" fmla="*/ 1132914 w 1132914"/>
              <a:gd name="connsiteY3" fmla="*/ 192276 h 462704"/>
              <a:gd name="connsiteX4" fmla="*/ 1132914 w 1132914"/>
              <a:gd name="connsiteY4" fmla="*/ 399886 h 462704"/>
              <a:gd name="connsiteX5" fmla="*/ 1132914 w 1132914"/>
              <a:gd name="connsiteY5" fmla="*/ 399886 h 462704"/>
              <a:gd name="connsiteX6" fmla="*/ 1132914 w 1132914"/>
              <a:gd name="connsiteY6" fmla="*/ 399886 h 462704"/>
              <a:gd name="connsiteX7" fmla="*/ 1131631 w 1132914"/>
              <a:gd name="connsiteY7" fmla="*/ 462704 h 462704"/>
              <a:gd name="connsiteX8" fmla="*/ 82443 w 1132914"/>
              <a:gd name="connsiteY8" fmla="*/ 399886 h 462704"/>
              <a:gd name="connsiteX9" fmla="*/ 82443 w 1132914"/>
              <a:gd name="connsiteY9" fmla="*/ 399886 h 462704"/>
              <a:gd name="connsiteX10" fmla="*/ 82443 w 1132914"/>
              <a:gd name="connsiteY10" fmla="*/ 399886 h 462704"/>
              <a:gd name="connsiteX11" fmla="*/ 82443 w 1132914"/>
              <a:gd name="connsiteY11" fmla="*/ 192276 h 462704"/>
              <a:gd name="connsiteX12" fmla="*/ 94605 w 1132914"/>
              <a:gd name="connsiteY12" fmla="*/ 162915 h 462704"/>
              <a:gd name="connsiteX13" fmla="*/ 373912 w 1132914"/>
              <a:gd name="connsiteY13" fmla="*/ 103935 h 462704"/>
              <a:gd name="connsiteX14" fmla="*/ 443550 w 1132914"/>
              <a:gd name="connsiteY14" fmla="*/ 31590 h 462704"/>
              <a:gd name="connsiteX15" fmla="*/ 841436 w 1132914"/>
              <a:gd name="connsiteY15" fmla="*/ 89460 h 462704"/>
              <a:gd name="connsiteX0" fmla="*/ 841436 w 1132914"/>
              <a:gd name="connsiteY0" fmla="*/ 89460 h 462704"/>
              <a:gd name="connsiteX1" fmla="*/ 1091391 w 1132914"/>
              <a:gd name="connsiteY1" fmla="*/ 150753 h 462704"/>
              <a:gd name="connsiteX2" fmla="*/ 1068371 w 1132914"/>
              <a:gd name="connsiteY2" fmla="*/ 151545 h 462704"/>
              <a:gd name="connsiteX3" fmla="*/ 1132914 w 1132914"/>
              <a:gd name="connsiteY3" fmla="*/ 192276 h 462704"/>
              <a:gd name="connsiteX4" fmla="*/ 1132914 w 1132914"/>
              <a:gd name="connsiteY4" fmla="*/ 399886 h 462704"/>
              <a:gd name="connsiteX5" fmla="*/ 1132914 w 1132914"/>
              <a:gd name="connsiteY5" fmla="*/ 399886 h 462704"/>
              <a:gd name="connsiteX6" fmla="*/ 1132914 w 1132914"/>
              <a:gd name="connsiteY6" fmla="*/ 399886 h 462704"/>
              <a:gd name="connsiteX7" fmla="*/ 1131631 w 1132914"/>
              <a:gd name="connsiteY7" fmla="*/ 462704 h 462704"/>
              <a:gd name="connsiteX8" fmla="*/ 82443 w 1132914"/>
              <a:gd name="connsiteY8" fmla="*/ 399886 h 462704"/>
              <a:gd name="connsiteX9" fmla="*/ 82443 w 1132914"/>
              <a:gd name="connsiteY9" fmla="*/ 399886 h 462704"/>
              <a:gd name="connsiteX10" fmla="*/ 82443 w 1132914"/>
              <a:gd name="connsiteY10" fmla="*/ 399886 h 462704"/>
              <a:gd name="connsiteX11" fmla="*/ 82443 w 1132914"/>
              <a:gd name="connsiteY11" fmla="*/ 192276 h 462704"/>
              <a:gd name="connsiteX12" fmla="*/ 94605 w 1132914"/>
              <a:gd name="connsiteY12" fmla="*/ 162915 h 462704"/>
              <a:gd name="connsiteX13" fmla="*/ 373912 w 1132914"/>
              <a:gd name="connsiteY13" fmla="*/ 103935 h 462704"/>
              <a:gd name="connsiteX14" fmla="*/ 408794 w 1132914"/>
              <a:gd name="connsiteY14" fmla="*/ 74452 h 462704"/>
              <a:gd name="connsiteX15" fmla="*/ 841436 w 1132914"/>
              <a:gd name="connsiteY15" fmla="*/ 89460 h 46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32914" h="462704">
                <a:moveTo>
                  <a:pt x="841436" y="89460"/>
                </a:moveTo>
                <a:cubicBezTo>
                  <a:pt x="1088601" y="131510"/>
                  <a:pt x="944284" y="138350"/>
                  <a:pt x="1091391" y="150753"/>
                </a:cubicBezTo>
                <a:cubicBezTo>
                  <a:pt x="1102404" y="150753"/>
                  <a:pt x="975304" y="163764"/>
                  <a:pt x="1068371" y="151545"/>
                </a:cubicBezTo>
                <a:cubicBezTo>
                  <a:pt x="1076158" y="159332"/>
                  <a:pt x="1132914" y="181264"/>
                  <a:pt x="1132914" y="192276"/>
                </a:cubicBezTo>
                <a:lnTo>
                  <a:pt x="1132914" y="399886"/>
                </a:lnTo>
                <a:lnTo>
                  <a:pt x="1132914" y="399886"/>
                </a:lnTo>
                <a:lnTo>
                  <a:pt x="1132914" y="399886"/>
                </a:lnTo>
                <a:cubicBezTo>
                  <a:pt x="1132486" y="420825"/>
                  <a:pt x="1132059" y="441765"/>
                  <a:pt x="1131631" y="462704"/>
                </a:cubicBezTo>
                <a:lnTo>
                  <a:pt x="82443" y="399886"/>
                </a:lnTo>
                <a:lnTo>
                  <a:pt x="82443" y="399886"/>
                </a:lnTo>
                <a:lnTo>
                  <a:pt x="82443" y="399886"/>
                </a:lnTo>
                <a:lnTo>
                  <a:pt x="82443" y="192276"/>
                </a:lnTo>
                <a:cubicBezTo>
                  <a:pt x="82443" y="181263"/>
                  <a:pt x="0" y="176037"/>
                  <a:pt x="94605" y="162915"/>
                </a:cubicBezTo>
                <a:cubicBezTo>
                  <a:pt x="100622" y="158198"/>
                  <a:pt x="266059" y="0"/>
                  <a:pt x="373912" y="103935"/>
                </a:cubicBezTo>
                <a:cubicBezTo>
                  <a:pt x="436886" y="87566"/>
                  <a:pt x="330873" y="76865"/>
                  <a:pt x="408794" y="74452"/>
                </a:cubicBezTo>
                <a:cubicBezTo>
                  <a:pt x="486715" y="72040"/>
                  <a:pt x="738279" y="75118"/>
                  <a:pt x="841436" y="8946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scene3d>
            <a:camera prst="orthographicFront">
              <a:rot lat="19334840" lon="2573507" rev="20348666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 defTabSz="9142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4" name="Straight Arrow Connector 33"/>
          <p:cNvCxnSpPr>
            <a:cxnSpLocks noChangeShapeType="1"/>
            <a:stCxn id="47" idx="1"/>
          </p:cNvCxnSpPr>
          <p:nvPr/>
        </p:nvCxnSpPr>
        <p:spPr bwMode="auto">
          <a:xfrm rot="10800000">
            <a:off x="1328739" y="4294512"/>
            <a:ext cx="1353712" cy="84663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76200" y="3751576"/>
            <a:ext cx="1371600" cy="677092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algn="ctr"/>
            <a:r>
              <a:rPr lang="en-US" sz="1100" b="1" dirty="0">
                <a:latin typeface="Book Antiqua" pitchFamily="18" charset="0"/>
              </a:rPr>
              <a:t>EVACUATION CENTER </a:t>
            </a:r>
            <a:r>
              <a:rPr lang="en-US" sz="1600" b="1" dirty="0">
                <a:solidFill>
                  <a:schemeClr val="accent1"/>
                </a:solidFill>
                <a:latin typeface="Book Antiqua" pitchFamily="18" charset="0"/>
              </a:rPr>
              <a:t>“CHARLIE”</a:t>
            </a:r>
            <a:endParaRPr lang="en-US" sz="1200" b="1" dirty="0">
              <a:solidFill>
                <a:schemeClr val="accent1"/>
              </a:solidFill>
              <a:latin typeface="Book Antiqua" pitchFamily="18" charset="0"/>
            </a:endParaRPr>
          </a:p>
        </p:txBody>
      </p:sp>
      <p:cxnSp>
        <p:nvCxnSpPr>
          <p:cNvPr id="37" name="Straight Arrow Connector 36"/>
          <p:cNvCxnSpPr>
            <a:cxnSpLocks noChangeShapeType="1"/>
          </p:cNvCxnSpPr>
          <p:nvPr/>
        </p:nvCxnSpPr>
        <p:spPr bwMode="auto">
          <a:xfrm flipH="1" flipV="1">
            <a:off x="1295400" y="5351776"/>
            <a:ext cx="1947863" cy="30480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152400" y="4818376"/>
            <a:ext cx="1295400" cy="6770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algn="ctr"/>
            <a:r>
              <a:rPr lang="en-US" sz="1100" b="1" dirty="0">
                <a:latin typeface="Book Antiqua" pitchFamily="18" charset="0"/>
              </a:rPr>
              <a:t>EVACUATION</a:t>
            </a:r>
          </a:p>
          <a:p>
            <a:pPr algn="ctr"/>
            <a:r>
              <a:rPr lang="en-US" sz="1100" b="1" dirty="0">
                <a:latin typeface="Book Antiqua" pitchFamily="18" charset="0"/>
              </a:rPr>
              <a:t>CENTER </a:t>
            </a:r>
          </a:p>
          <a:p>
            <a:pPr algn="ctr"/>
            <a:r>
              <a:rPr lang="en-US" sz="1600" b="1" dirty="0">
                <a:solidFill>
                  <a:schemeClr val="accent1"/>
                </a:solidFill>
                <a:latin typeface="Book Antiqua" pitchFamily="18" charset="0"/>
              </a:rPr>
              <a:t>“BRAVO”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rot="10800000">
            <a:off x="1219200" y="6113776"/>
            <a:ext cx="2709863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152400" y="5885176"/>
            <a:ext cx="1219200" cy="63092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algn="ctr"/>
            <a:r>
              <a:rPr lang="en-US" sz="1050" b="1" dirty="0">
                <a:latin typeface="Book Antiqua" pitchFamily="18" charset="0"/>
              </a:rPr>
              <a:t>COMMAND POST</a:t>
            </a:r>
            <a:endParaRPr lang="en-US" sz="1100" b="1" dirty="0">
              <a:latin typeface="Book Antiqua" pitchFamily="18" charset="0"/>
            </a:endParaRPr>
          </a:p>
          <a:p>
            <a:pPr algn="ctr"/>
            <a:r>
              <a:rPr lang="en-US" sz="1400" b="1" dirty="0">
                <a:solidFill>
                  <a:srgbClr val="FF0000"/>
                </a:solidFill>
                <a:latin typeface="Book Antiqua" pitchFamily="18" charset="0"/>
              </a:rPr>
              <a:t>“ALPHA”</a:t>
            </a:r>
          </a:p>
        </p:txBody>
      </p:sp>
      <p:sp>
        <p:nvSpPr>
          <p:cNvPr id="47" name="Cross 46"/>
          <p:cNvSpPr/>
          <p:nvPr/>
        </p:nvSpPr>
        <p:spPr>
          <a:xfrm rot="2289344">
            <a:off x="2636729" y="5073628"/>
            <a:ext cx="427980" cy="399441"/>
          </a:xfrm>
          <a:prstGeom prst="plus">
            <a:avLst/>
          </a:prstGeom>
          <a:solidFill>
            <a:srgbClr val="CC9900"/>
          </a:solidFill>
          <a:scene3d>
            <a:camera prst="orthographicFront">
              <a:rot lat="19230407" lon="2209248" rev="20325695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 defTabSz="9142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8" name="Cross 47"/>
          <p:cNvSpPr/>
          <p:nvPr/>
        </p:nvSpPr>
        <p:spPr>
          <a:xfrm rot="2289344">
            <a:off x="3118130" y="5436022"/>
            <a:ext cx="408493" cy="368309"/>
          </a:xfrm>
          <a:prstGeom prst="plus">
            <a:avLst/>
          </a:prstGeom>
          <a:solidFill>
            <a:srgbClr val="00B0F0"/>
          </a:solidFill>
          <a:scene3d>
            <a:camera prst="orthographicFront">
              <a:rot lat="19230407" lon="2209248" rev="20325695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 defTabSz="9142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1" name="Cross 50"/>
          <p:cNvSpPr/>
          <p:nvPr/>
        </p:nvSpPr>
        <p:spPr>
          <a:xfrm rot="2289344">
            <a:off x="5572138" y="5711870"/>
            <a:ext cx="377722" cy="408192"/>
          </a:xfrm>
          <a:prstGeom prst="plus">
            <a:avLst/>
          </a:prstGeom>
          <a:solidFill>
            <a:srgbClr val="FF00FF"/>
          </a:solidFill>
          <a:scene3d>
            <a:camera prst="orthographicFront">
              <a:rot lat="19230407" lon="2209248" rev="20325695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 defTabSz="9142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2" name="Cross 51"/>
          <p:cNvSpPr/>
          <p:nvPr/>
        </p:nvSpPr>
        <p:spPr>
          <a:xfrm rot="2289344">
            <a:off x="5944906" y="4987248"/>
            <a:ext cx="393746" cy="337365"/>
          </a:xfrm>
          <a:prstGeom prst="plus">
            <a:avLst/>
          </a:prstGeom>
          <a:solidFill>
            <a:srgbClr val="92D050"/>
          </a:solidFill>
          <a:scene3d>
            <a:camera prst="orthographicFront">
              <a:rot lat="19230407" lon="2209248" rev="20325695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 defTabSz="9142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6096000" y="4892989"/>
            <a:ext cx="1676400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cxnSpLocks noChangeShapeType="1"/>
            <a:stCxn id="51" idx="3"/>
          </p:cNvCxnSpPr>
          <p:nvPr/>
        </p:nvCxnSpPr>
        <p:spPr bwMode="auto">
          <a:xfrm flipV="1">
            <a:off x="5909507" y="5728071"/>
            <a:ext cx="1920038" cy="304574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7924800" y="4589776"/>
            <a:ext cx="1143000" cy="630926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91423" tIns="45712" rIns="91423" bIns="45712">
            <a:spAutoFit/>
          </a:bodyPr>
          <a:lstStyle/>
          <a:p>
            <a:pPr algn="ctr"/>
            <a:r>
              <a:rPr lang="en-US" sz="1050" b="1" dirty="0">
                <a:latin typeface="Book Antiqua" pitchFamily="18" charset="0"/>
              </a:rPr>
              <a:t>EVACUATION CENTER </a:t>
            </a:r>
            <a:r>
              <a:rPr lang="en-US" sz="1400" b="1" dirty="0">
                <a:solidFill>
                  <a:srgbClr val="FF0000"/>
                </a:solidFill>
                <a:latin typeface="Book Antiqua" pitchFamily="18" charset="0"/>
              </a:rPr>
              <a:t>“DELTA”</a:t>
            </a:r>
            <a:endParaRPr lang="en-US" sz="1100" b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7924800" y="5580376"/>
            <a:ext cx="1219200" cy="677092"/>
          </a:xfrm>
          <a:prstGeom prst="rect">
            <a:avLst/>
          </a:prstGeom>
          <a:solidFill>
            <a:srgbClr val="FF00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23" tIns="45712" rIns="91423" bIns="45712">
            <a:spAutoFit/>
          </a:bodyPr>
          <a:lstStyle/>
          <a:p>
            <a:pPr algn="ctr"/>
            <a:r>
              <a:rPr lang="en-US" sz="1100" b="1">
                <a:latin typeface="Book Antiqua" pitchFamily="18" charset="0"/>
              </a:rPr>
              <a:t>EVACUATION CENTER </a:t>
            </a:r>
            <a:r>
              <a:rPr lang="en-US" sz="1600" b="1">
                <a:solidFill>
                  <a:srgbClr val="FF0000"/>
                </a:solidFill>
                <a:latin typeface="Book Antiqua" pitchFamily="18" charset="0"/>
              </a:rPr>
              <a:t>“ECHO”</a:t>
            </a:r>
          </a:p>
        </p:txBody>
      </p:sp>
      <p:cxnSp>
        <p:nvCxnSpPr>
          <p:cNvPr id="30" name="Straight Connector 29"/>
          <p:cNvCxnSpPr>
            <a:endCxn id="52" idx="0"/>
          </p:cNvCxnSpPr>
          <p:nvPr/>
        </p:nvCxnSpPr>
        <p:spPr>
          <a:xfrm>
            <a:off x="6127253" y="4991309"/>
            <a:ext cx="118738" cy="3198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4114800" y="5732776"/>
            <a:ext cx="609600" cy="228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4953000" y="5656576"/>
            <a:ext cx="533400" cy="304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45" name="Picture 41" descr="Aro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0320000">
            <a:off x="3581400" y="5477189"/>
            <a:ext cx="454025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32"/>
          <p:cNvSpPr/>
          <p:nvPr/>
        </p:nvSpPr>
        <p:spPr>
          <a:xfrm rot="16800000">
            <a:off x="4842913" y="4507814"/>
            <a:ext cx="1524000" cy="419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dirty="0" smtClean="0"/>
              <a:t>Ayala Avenue</a:t>
            </a:r>
            <a:endParaRPr lang="en-PH" dirty="0"/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5486400" y="5121589"/>
            <a:ext cx="381000" cy="158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 rot="2400000">
            <a:off x="1418230" y="4134627"/>
            <a:ext cx="1885950" cy="357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dirty="0" err="1" smtClean="0"/>
              <a:t>Buendia</a:t>
            </a:r>
            <a:r>
              <a:rPr lang="en-PH" dirty="0" smtClean="0"/>
              <a:t> Avenue</a:t>
            </a:r>
            <a:endParaRPr lang="en-PH" dirty="0"/>
          </a:p>
        </p:txBody>
      </p:sp>
      <p:pic>
        <p:nvPicPr>
          <p:cNvPr id="21547" name="Picture 43" descr="Aro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0320000">
            <a:off x="3057525" y="5000756"/>
            <a:ext cx="454025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itle 1"/>
          <p:cNvSpPr txBox="1">
            <a:spLocks/>
          </p:cNvSpPr>
          <p:nvPr/>
        </p:nvSpPr>
        <p:spPr>
          <a:xfrm>
            <a:off x="457200" y="228600"/>
            <a:ext cx="8229600" cy="9906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Evacuation</a:t>
            </a:r>
            <a:r>
              <a:rPr kumimoji="0" lang="en-PH" sz="50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Areas</a:t>
            </a:r>
            <a:endParaRPr kumimoji="0" lang="en-PH" sz="5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0" name="Cross 59"/>
          <p:cNvSpPr/>
          <p:nvPr/>
        </p:nvSpPr>
        <p:spPr>
          <a:xfrm rot="2289344">
            <a:off x="3651531" y="5878036"/>
            <a:ext cx="408493" cy="368309"/>
          </a:xfrm>
          <a:prstGeom prst="plus">
            <a:avLst/>
          </a:prstGeom>
          <a:solidFill>
            <a:srgbClr val="FF0000"/>
          </a:solidFill>
          <a:scene3d>
            <a:camera prst="orthographicFront">
              <a:rot lat="19230407" lon="2209248" rev="20325695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 defTabSz="9142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914400"/>
            <a:ext cx="6172200" cy="614934"/>
          </a:xfrm>
        </p:spPr>
        <p:txBody>
          <a:bodyPr>
            <a:normAutofit fontScale="90000"/>
          </a:bodyPr>
          <a:lstStyle/>
          <a:p>
            <a:pPr algn="ctr"/>
            <a:r>
              <a:rPr lang="en-PH" dirty="0" smtClean="0"/>
              <a:t>PMO Fire Brigade Team</a:t>
            </a:r>
            <a:endParaRPr lang="en-PH" dirty="0"/>
          </a:p>
        </p:txBody>
      </p:sp>
      <p:sp>
        <p:nvSpPr>
          <p:cNvPr id="4" name="Rectangle 3"/>
          <p:cNvSpPr/>
          <p:nvPr/>
        </p:nvSpPr>
        <p:spPr>
          <a:xfrm>
            <a:off x="3429000" y="3314700"/>
            <a:ext cx="1885950" cy="40005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dirty="0"/>
              <a:t>TEAM ALPHA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7350" y="5372100"/>
            <a:ext cx="1028700" cy="4572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dirty="0"/>
              <a:t>TEAM BRAVO</a:t>
            </a:r>
          </a:p>
        </p:txBody>
      </p:sp>
      <p:sp>
        <p:nvSpPr>
          <p:cNvPr id="6" name="Rectangle 5"/>
          <p:cNvSpPr/>
          <p:nvPr/>
        </p:nvSpPr>
        <p:spPr>
          <a:xfrm>
            <a:off x="3200400" y="5372100"/>
            <a:ext cx="1028700" cy="457200"/>
          </a:xfrm>
          <a:prstGeom prst="rect">
            <a:avLst/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dirty="0"/>
              <a:t>TEAM CHARLIE</a:t>
            </a:r>
          </a:p>
        </p:txBody>
      </p:sp>
      <p:sp>
        <p:nvSpPr>
          <p:cNvPr id="7" name="Rectangle 6"/>
          <p:cNvSpPr/>
          <p:nvPr/>
        </p:nvSpPr>
        <p:spPr>
          <a:xfrm>
            <a:off x="4857750" y="5372100"/>
            <a:ext cx="971550" cy="457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dirty="0"/>
              <a:t>TEAM DELTA</a:t>
            </a:r>
          </a:p>
        </p:txBody>
      </p:sp>
      <p:sp>
        <p:nvSpPr>
          <p:cNvPr id="8" name="Rectangle 7"/>
          <p:cNvSpPr/>
          <p:nvPr/>
        </p:nvSpPr>
        <p:spPr>
          <a:xfrm>
            <a:off x="6400800" y="5372100"/>
            <a:ext cx="971550" cy="457200"/>
          </a:xfrm>
          <a:prstGeom prst="rect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dirty="0"/>
              <a:t>TEAM ECHO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3300" y="2622203"/>
            <a:ext cx="178318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PH" sz="1350" dirty="0"/>
          </a:p>
          <a:p>
            <a:pPr algn="ctr"/>
            <a:r>
              <a:rPr lang="en-PH" sz="1350" dirty="0"/>
              <a:t>Evaristo Medina</a:t>
            </a:r>
          </a:p>
          <a:p>
            <a:pPr algn="ctr"/>
            <a:r>
              <a:rPr lang="en-PH" sz="1200" dirty="0"/>
              <a:t>Fire Marshall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31569" y="2622203"/>
            <a:ext cx="178318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PH" sz="1350" dirty="0"/>
          </a:p>
          <a:p>
            <a:pPr algn="ctr"/>
            <a:r>
              <a:rPr lang="en-PH" sz="1350" dirty="0"/>
              <a:t>Fortunato Revillas</a:t>
            </a:r>
          </a:p>
          <a:p>
            <a:pPr algn="ctr"/>
            <a:r>
              <a:rPr lang="en-PH" sz="1200" dirty="0"/>
              <a:t>Asst. Fire Marshall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43500" y="2615505"/>
            <a:ext cx="178318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PH" sz="1350" dirty="0"/>
          </a:p>
          <a:p>
            <a:pPr algn="ctr"/>
            <a:r>
              <a:rPr lang="en-PH" sz="1350" dirty="0"/>
              <a:t>Rico C. Manalo</a:t>
            </a:r>
          </a:p>
          <a:p>
            <a:pPr algn="ctr"/>
            <a:r>
              <a:rPr lang="en-PH" sz="1200" dirty="0"/>
              <a:t>Safety Officer</a:t>
            </a:r>
          </a:p>
        </p:txBody>
      </p:sp>
      <p:pic>
        <p:nvPicPr>
          <p:cNvPr id="14" name="Picture 13" descr="MArk Ryan assist (Bravo).jpg"/>
          <p:cNvPicPr>
            <a:picLocks noChangeAspect="1"/>
          </p:cNvPicPr>
          <p:nvPr/>
        </p:nvPicPr>
        <p:blipFill>
          <a:blip r:embed="rId2"/>
          <a:srcRect l="20656" t="4444" r="12786" b="35556"/>
          <a:stretch>
            <a:fillRect/>
          </a:stretch>
        </p:blipFill>
        <p:spPr>
          <a:xfrm>
            <a:off x="1543050" y="3767959"/>
            <a:ext cx="1231901" cy="114694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57300" y="4736753"/>
            <a:ext cx="178318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PH" sz="1350" dirty="0"/>
          </a:p>
          <a:p>
            <a:pPr algn="ctr"/>
            <a:r>
              <a:rPr lang="en-PH" sz="1350" dirty="0"/>
              <a:t>Mark Serafines</a:t>
            </a:r>
          </a:p>
          <a:p>
            <a:pPr algn="ctr"/>
            <a:r>
              <a:rPr lang="en-PH" sz="1200" dirty="0"/>
              <a:t>Team Leader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45969" y="4736753"/>
            <a:ext cx="178318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PH" sz="1350" dirty="0"/>
          </a:p>
          <a:p>
            <a:pPr algn="ctr"/>
            <a:r>
              <a:rPr lang="en-PH" sz="1350" dirty="0"/>
              <a:t>Michael Estrada</a:t>
            </a:r>
          </a:p>
          <a:p>
            <a:pPr algn="ctr"/>
            <a:r>
              <a:rPr lang="en-PH" sz="1200" dirty="0"/>
              <a:t>Team Leader</a:t>
            </a:r>
          </a:p>
        </p:txBody>
      </p:sp>
      <p:pic>
        <p:nvPicPr>
          <p:cNvPr id="17" name="Picture 16" descr="Michael Estrada Teamleader(Charlie).jpg"/>
          <p:cNvPicPr>
            <a:picLocks noChangeAspect="1"/>
          </p:cNvPicPr>
          <p:nvPr/>
        </p:nvPicPr>
        <p:blipFill>
          <a:blip r:embed="rId3"/>
          <a:srcRect l="21852" t="4444" r="21531" b="38889"/>
          <a:stretch>
            <a:fillRect/>
          </a:stretch>
        </p:blipFill>
        <p:spPr>
          <a:xfrm>
            <a:off x="3086100" y="3789948"/>
            <a:ext cx="1257300" cy="1124953"/>
          </a:xfrm>
          <a:prstGeom prst="rect">
            <a:avLst/>
          </a:prstGeom>
        </p:spPr>
      </p:pic>
      <p:pic>
        <p:nvPicPr>
          <p:cNvPr id="18" name="Picture 17" descr="au teamleader (delta).jpg"/>
          <p:cNvPicPr>
            <a:picLocks noChangeAspect="1"/>
          </p:cNvPicPr>
          <p:nvPr/>
        </p:nvPicPr>
        <p:blipFill>
          <a:blip r:embed="rId4"/>
          <a:srcRect l="25086" t="8889" r="18721" b="38889"/>
          <a:stretch>
            <a:fillRect/>
          </a:stretch>
        </p:blipFill>
        <p:spPr>
          <a:xfrm>
            <a:off x="4629150" y="3800475"/>
            <a:ext cx="1371600" cy="115116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446169" y="4736753"/>
            <a:ext cx="178318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PH" sz="1350" dirty="0"/>
          </a:p>
          <a:p>
            <a:pPr algn="ctr"/>
            <a:r>
              <a:rPr lang="en-PH" sz="1350" dirty="0"/>
              <a:t>Au </a:t>
            </a:r>
            <a:r>
              <a:rPr lang="en-PH" sz="1350" dirty="0" err="1"/>
              <a:t>Placio</a:t>
            </a:r>
            <a:endParaRPr lang="en-PH" sz="1350" dirty="0"/>
          </a:p>
          <a:p>
            <a:pPr algn="ctr"/>
            <a:r>
              <a:rPr lang="en-PH" sz="1200" dirty="0"/>
              <a:t>Team Leader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57900" y="4743450"/>
            <a:ext cx="178318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PH" sz="1350" dirty="0"/>
          </a:p>
          <a:p>
            <a:pPr algn="ctr"/>
            <a:r>
              <a:rPr lang="en-PH" sz="1350" dirty="0"/>
              <a:t>Wilfred Castro</a:t>
            </a:r>
          </a:p>
          <a:p>
            <a:pPr algn="ctr"/>
            <a:r>
              <a:rPr lang="en-PH" sz="1200" dirty="0"/>
              <a:t>Team Leader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3771900" y="1543050"/>
            <a:ext cx="1314450" cy="1265465"/>
            <a:chOff x="5486400" y="1295400"/>
            <a:chExt cx="1752600" cy="1687286"/>
          </a:xfrm>
        </p:grpSpPr>
        <p:pic>
          <p:nvPicPr>
            <p:cNvPr id="22" name="Picture 21" descr="Evar Medina.JPG"/>
            <p:cNvPicPr>
              <a:picLocks noChangeAspect="1"/>
            </p:cNvPicPr>
            <p:nvPr/>
          </p:nvPicPr>
          <p:blipFill>
            <a:blip r:embed="rId5" cstate="print"/>
            <a:srcRect l="34739" t="32601" r="35089" b="51060"/>
            <a:stretch>
              <a:fillRect/>
            </a:stretch>
          </p:blipFill>
          <p:spPr>
            <a:xfrm>
              <a:off x="5486400" y="1295400"/>
              <a:ext cx="1752600" cy="1687286"/>
            </a:xfrm>
            <a:prstGeom prst="rect">
              <a:avLst/>
            </a:prstGeom>
          </p:spPr>
        </p:pic>
        <p:pic>
          <p:nvPicPr>
            <p:cNvPr id="25" name="Picture 24" descr="Evar Medina.JPG"/>
            <p:cNvPicPr>
              <a:picLocks noChangeAspect="1"/>
            </p:cNvPicPr>
            <p:nvPr/>
          </p:nvPicPr>
          <p:blipFill>
            <a:blip r:embed="rId6" cstate="print"/>
            <a:srcRect l="28272" t="12222" r="63827" b="81111"/>
            <a:stretch>
              <a:fillRect/>
            </a:stretch>
          </p:blipFill>
          <p:spPr>
            <a:xfrm>
              <a:off x="5486400" y="2133600"/>
              <a:ext cx="304800" cy="457200"/>
            </a:xfrm>
            <a:prstGeom prst="rect">
              <a:avLst/>
            </a:prstGeom>
          </p:spPr>
        </p:pic>
      </p:grpSp>
      <p:pic>
        <p:nvPicPr>
          <p:cNvPr id="27" name="Picture 26" descr="Fort Revillas.JPG"/>
          <p:cNvPicPr>
            <a:picLocks noChangeAspect="1"/>
          </p:cNvPicPr>
          <p:nvPr/>
        </p:nvPicPr>
        <p:blipFill>
          <a:blip r:embed="rId7" cstate="print"/>
          <a:srcRect l="30833" t="32222" r="47500" b="35185"/>
          <a:stretch>
            <a:fillRect/>
          </a:stretch>
        </p:blipFill>
        <p:spPr>
          <a:xfrm>
            <a:off x="2057400" y="1543050"/>
            <a:ext cx="1485900" cy="1257300"/>
          </a:xfrm>
          <a:prstGeom prst="rect">
            <a:avLst/>
          </a:prstGeom>
        </p:spPr>
      </p:pic>
      <p:pic>
        <p:nvPicPr>
          <p:cNvPr id="24" name="Picture 23" descr="DSC_0407.JPG"/>
          <p:cNvPicPr>
            <a:picLocks noChangeAspect="1"/>
          </p:cNvPicPr>
          <p:nvPr/>
        </p:nvPicPr>
        <p:blipFill>
          <a:blip r:embed="rId8" cstate="print"/>
          <a:srcRect l="10494" t="27778" r="44074" b="47778"/>
          <a:stretch>
            <a:fillRect/>
          </a:stretch>
        </p:blipFill>
        <p:spPr>
          <a:xfrm>
            <a:off x="5372100" y="1597716"/>
            <a:ext cx="1257300" cy="12026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0729" y="3795753"/>
            <a:ext cx="1231903" cy="116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7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0</TotalTime>
  <Words>1873</Words>
  <Application>Microsoft Office PowerPoint</Application>
  <PresentationFormat>On-screen Show (4:3)</PresentationFormat>
  <Paragraphs>467</Paragraphs>
  <Slides>54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Flow</vt:lpstr>
      <vt:lpstr>PowerPoint Presentation</vt:lpstr>
      <vt:lpstr>Agenda</vt:lpstr>
      <vt:lpstr>Objectives:</vt:lpstr>
      <vt:lpstr>ERT STRUCTURE</vt:lpstr>
      <vt:lpstr>PowerPoint Presentation</vt:lpstr>
      <vt:lpstr>Emergency Response Team</vt:lpstr>
      <vt:lpstr>PowerPoint Presentation</vt:lpstr>
      <vt:lpstr>PowerPoint Presentation</vt:lpstr>
      <vt:lpstr>PMO Fire Brigade Team</vt:lpstr>
      <vt:lpstr>PowerPoint Presentation</vt:lpstr>
      <vt:lpstr>PowerPoint Presentation</vt:lpstr>
      <vt:lpstr>PowerPoint Presentation</vt:lpstr>
      <vt:lpstr>Team ALPHA</vt:lpstr>
      <vt:lpstr>PowerPoint Presentation</vt:lpstr>
      <vt:lpstr>Bravo Evacuation Site</vt:lpstr>
      <vt:lpstr>Team Bravo - Tenants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Emergency Alarm Activation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Hallway Fire Exit and Directional Signs</vt:lpstr>
      <vt:lpstr>Hallway Fire Exit and Directional Signs</vt:lpstr>
      <vt:lpstr>PowerPoint Presentation</vt:lpstr>
      <vt:lpstr>Emergency Lights</vt:lpstr>
      <vt:lpstr>Fire Escape Stairs</vt:lpstr>
      <vt:lpstr>THINGS TO REMEMBER DURING EVACUATION</vt:lpstr>
      <vt:lpstr>AT THE EVACUATION AREA…</vt:lpstr>
      <vt:lpstr>Tenant’s Information</vt:lpstr>
      <vt:lpstr>PowerPoint Presentation</vt:lpstr>
      <vt:lpstr>PowerPoint Presentation</vt:lpstr>
      <vt:lpstr>PowerPoint Presentation</vt:lpstr>
      <vt:lpstr>PowerPoint Presentation</vt:lpstr>
      <vt:lpstr>Key Expectations 11 Simple steps for a perfect simulation of an Emergency</vt:lpstr>
      <vt:lpstr>Reminders</vt:lpstr>
      <vt:lpstr>Reminders</vt:lpstr>
      <vt:lpstr>Calendar of Activities</vt:lpstr>
      <vt:lpstr>RCBC-PLAZA PMO TRUNK LINE 887-4941 Helpdesk local 121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RCBC Plazaq</dc:title>
  <dc:creator/>
  <cp:lastModifiedBy/>
  <cp:revision>221</cp:revision>
  <dcterms:created xsi:type="dcterms:W3CDTF">2015-04-16T08:39:53Z</dcterms:created>
  <dcterms:modified xsi:type="dcterms:W3CDTF">2016-04-15T09:31:17Z</dcterms:modified>
</cp:coreProperties>
</file>