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BAE4D-A5E7-4B10-A54D-84A0A884A6C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54D0-6F11-4C40-9F3C-7E41E7D9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64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BAE4D-A5E7-4B10-A54D-84A0A884A6C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54D0-6F11-4C40-9F3C-7E41E7D9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99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BAE4D-A5E7-4B10-A54D-84A0A884A6C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54D0-6F11-4C40-9F3C-7E41E7D9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BAE4D-A5E7-4B10-A54D-84A0A884A6C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54D0-6F11-4C40-9F3C-7E41E7D9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2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BAE4D-A5E7-4B10-A54D-84A0A884A6C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54D0-6F11-4C40-9F3C-7E41E7D9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2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BAE4D-A5E7-4B10-A54D-84A0A884A6C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54D0-6F11-4C40-9F3C-7E41E7D9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BAE4D-A5E7-4B10-A54D-84A0A884A6C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54D0-6F11-4C40-9F3C-7E41E7D9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5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BAE4D-A5E7-4B10-A54D-84A0A884A6C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54D0-6F11-4C40-9F3C-7E41E7D9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84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BAE4D-A5E7-4B10-A54D-84A0A884A6C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54D0-6F11-4C40-9F3C-7E41E7D9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28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BAE4D-A5E7-4B10-A54D-84A0A884A6C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54D0-6F11-4C40-9F3C-7E41E7D9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BAE4D-A5E7-4B10-A54D-84A0A884A6C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54D0-6F11-4C40-9F3C-7E41E7D9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5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BAE4D-A5E7-4B10-A54D-84A0A884A6C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254D0-6F11-4C40-9F3C-7E41E7D9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00" y="254000"/>
            <a:ext cx="116205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0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444500"/>
            <a:ext cx="114046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0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330200"/>
            <a:ext cx="116078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4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00" y="177800"/>
            <a:ext cx="117983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3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81000"/>
            <a:ext cx="115824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317500"/>
            <a:ext cx="115189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" y="292100"/>
            <a:ext cx="114554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2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406400"/>
            <a:ext cx="11518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55600"/>
            <a:ext cx="116332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30200"/>
            <a:ext cx="113030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00" y="190500"/>
            <a:ext cx="112776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9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" y="304800"/>
            <a:ext cx="11607799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2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" y="330200"/>
            <a:ext cx="11734799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165100"/>
            <a:ext cx="115443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6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393700"/>
            <a:ext cx="115570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9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00" y="304800"/>
            <a:ext cx="117221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" y="431800"/>
            <a:ext cx="116078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3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00" y="342900"/>
            <a:ext cx="11645899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00" y="266700"/>
            <a:ext cx="11569699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00" y="304800"/>
            <a:ext cx="11696699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6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431800"/>
            <a:ext cx="115062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" y="203200"/>
            <a:ext cx="117856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1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00" y="342900"/>
            <a:ext cx="11582399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22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" y="279400"/>
            <a:ext cx="11658599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98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" y="330200"/>
            <a:ext cx="116459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20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93700"/>
            <a:ext cx="1219199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49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" y="279400"/>
            <a:ext cx="1170939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38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" y="266700"/>
            <a:ext cx="120904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99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" y="177800"/>
            <a:ext cx="11874499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68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00" y="330200"/>
            <a:ext cx="115824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45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342900"/>
            <a:ext cx="119126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6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6700"/>
            <a:ext cx="12077699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2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00" y="393700"/>
            <a:ext cx="118110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" y="215900"/>
            <a:ext cx="11988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774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" y="263524"/>
            <a:ext cx="11925299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41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1924"/>
            <a:ext cx="12191999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88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7024"/>
            <a:ext cx="11976099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00" y="339724"/>
            <a:ext cx="11582399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42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300" y="330200"/>
            <a:ext cx="115443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22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00" y="123824"/>
            <a:ext cx="11823699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037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" y="123824"/>
            <a:ext cx="11988799" cy="65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42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00" y="161924"/>
            <a:ext cx="11887199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47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" y="415924"/>
            <a:ext cx="117856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4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" y="381000"/>
            <a:ext cx="1143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8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050" y="415924"/>
            <a:ext cx="11645899" cy="62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055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00" y="238124"/>
            <a:ext cx="11836399" cy="636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8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00" y="177800"/>
            <a:ext cx="11861799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351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9224"/>
            <a:ext cx="11963399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95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00" y="342900"/>
            <a:ext cx="11569699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06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00" y="393700"/>
            <a:ext cx="115570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5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" y="203200"/>
            <a:ext cx="117729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" y="215900"/>
            <a:ext cx="11557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00" y="266700"/>
            <a:ext cx="11582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4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Custom</PresentationFormat>
  <Paragraphs>0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Frederick R. Pablo</dc:creator>
  <cp:lastModifiedBy>Jonah Ramirez</cp:lastModifiedBy>
  <cp:revision>5</cp:revision>
  <dcterms:created xsi:type="dcterms:W3CDTF">2016-04-25T05:14:24Z</dcterms:created>
  <dcterms:modified xsi:type="dcterms:W3CDTF">2016-04-25T05:47:25Z</dcterms:modified>
</cp:coreProperties>
</file>