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6"/>
  </p:notesMasterIdLst>
  <p:sldIdLst>
    <p:sldId id="256" r:id="rId2"/>
    <p:sldId id="262" r:id="rId3"/>
    <p:sldId id="264" r:id="rId4"/>
    <p:sldId id="263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i0528DvTpVMUVG4cI8fnA==" hashData="nmFXB6/4Isnp//pRZME6fi4vink="/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49" autoAdjust="0"/>
  </p:normalViewPr>
  <p:slideViewPr>
    <p:cSldViewPr>
      <p:cViewPr>
        <p:scale>
          <a:sx n="112" d="100"/>
          <a:sy n="112" d="100"/>
        </p:scale>
        <p:origin x="-954" y="3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3E7AE-15C8-4520-9A5D-7F98F81BFA71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C63E9-C0FD-4D5C-B9CC-E2A6C5A3B791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47302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63E9-C0FD-4D5C-B9CC-E2A6C5A3B791}" type="slidenum">
              <a:rPr lang="en-PH" smtClean="0"/>
              <a:pPr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637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C63E9-C0FD-4D5C-B9CC-E2A6C5A3B791}" type="slidenum">
              <a:rPr lang="en-PH" smtClean="0"/>
              <a:pPr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8030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7133207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285750" y="6471220"/>
            <a:ext cx="6343650" cy="1629833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732373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732373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86050" y="101605"/>
            <a:ext cx="2171700" cy="385233"/>
          </a:xfrm>
        </p:spPr>
        <p:txBody>
          <a:bodyPr/>
          <a:lstStyle/>
          <a:p>
            <a:endParaRPr lang="en-P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4593207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35356" y="3929451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28600" y="7213601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11085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483772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11085" y="1754719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486548" y="1754719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385762" y="8026405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85762" y="7798827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42900" y="7315201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42903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681290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285750" y="7377625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85762" y="1401202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" y="2072221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857750" y="101605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93E7B5-E45F-4AEF-94E1-82BEEE433D20}" type="datetimeFigureOut">
              <a:rPr lang="en-US" smtClean="0"/>
              <a:pPr/>
              <a:t>4/13/2016</a:t>
            </a:fld>
            <a:endParaRPr lang="en-P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343150" y="101605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172200" y="8636005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AA86DA-DA1C-433B-A4E1-63FF7BEB9DC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385762" y="1401202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385762" y="141065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fire </a:t>
            </a:r>
            <a:r>
              <a:rPr lang="en-PH" dirty="0"/>
              <a:t>and evacuation drill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/>
              <a:t>RCBC Plaza</a:t>
            </a:r>
          </a:p>
          <a:p>
            <a:r>
              <a:rPr lang="en-PH" dirty="0" smtClean="0"/>
              <a:t>Safety Officer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3821029" y="3289526"/>
            <a:ext cx="16168" cy="17974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</p:cNvCxnSpPr>
          <p:nvPr/>
        </p:nvCxnSpPr>
        <p:spPr>
          <a:xfrm flipH="1">
            <a:off x="1285185" y="1905000"/>
            <a:ext cx="690" cy="6324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422400"/>
          </a:xfrm>
        </p:spPr>
        <p:txBody>
          <a:bodyPr/>
          <a:lstStyle/>
          <a:p>
            <a:r>
              <a:rPr lang="en-PH" dirty="0" smtClean="0"/>
              <a:t>Fire and evacuation Drill</a:t>
            </a:r>
            <a:endParaRPr lang="en-PH" dirty="0"/>
          </a:p>
        </p:txBody>
      </p:sp>
      <p:sp>
        <p:nvSpPr>
          <p:cNvPr id="4" name="Rectangle 3"/>
          <p:cNvSpPr/>
          <p:nvPr/>
        </p:nvSpPr>
        <p:spPr>
          <a:xfrm>
            <a:off x="590550" y="1524000"/>
            <a:ext cx="139065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FDAS Trigger</a:t>
            </a:r>
            <a:endParaRPr lang="en-PH" sz="1200" dirty="0"/>
          </a:p>
        </p:txBody>
      </p:sp>
      <p:sp>
        <p:nvSpPr>
          <p:cNvPr id="5" name="Rectangle 4"/>
          <p:cNvSpPr/>
          <p:nvPr/>
        </p:nvSpPr>
        <p:spPr>
          <a:xfrm>
            <a:off x="609600" y="2057400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ERT Validation</a:t>
            </a:r>
            <a:endParaRPr lang="en-PH" sz="1200" dirty="0"/>
          </a:p>
        </p:txBody>
      </p:sp>
      <p:sp>
        <p:nvSpPr>
          <p:cNvPr id="6" name="Rectangle 5"/>
          <p:cNvSpPr/>
          <p:nvPr/>
        </p:nvSpPr>
        <p:spPr>
          <a:xfrm>
            <a:off x="514350" y="6409154"/>
            <a:ext cx="14859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Announcement</a:t>
            </a:r>
            <a:endParaRPr lang="en-PH" sz="1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09800" y="4292600"/>
            <a:ext cx="3565232" cy="81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sz="1200" i="1" dirty="0" smtClean="0"/>
              <a:t>“ </a:t>
            </a:r>
            <a:r>
              <a:rPr lang="en-US" sz="1200" i="1" dirty="0"/>
              <a:t>This is a Drill (3x) Attention (3x) An Emergency has been reported, Please standby for further instruction” (2x)</a:t>
            </a:r>
            <a:endParaRPr lang="en-PH" sz="1200" dirty="0"/>
          </a:p>
        </p:txBody>
      </p:sp>
      <p:sp>
        <p:nvSpPr>
          <p:cNvPr id="8" name="Diamond 7"/>
          <p:cNvSpPr/>
          <p:nvPr/>
        </p:nvSpPr>
        <p:spPr>
          <a:xfrm>
            <a:off x="304800" y="2667000"/>
            <a:ext cx="1905000" cy="787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100" b="1" dirty="0" smtClean="0"/>
              <a:t>Was</a:t>
            </a:r>
            <a:r>
              <a:rPr lang="en-PH" sz="1100" b="1" dirty="0" smtClean="0"/>
              <a:t> </a:t>
            </a:r>
            <a:r>
              <a:rPr lang="en-PH" sz="1100" b="1" dirty="0" smtClean="0"/>
              <a:t>the fire </a:t>
            </a:r>
            <a:r>
              <a:rPr lang="en-PH" sz="1100" b="1" dirty="0" smtClean="0"/>
              <a:t>contained</a:t>
            </a:r>
            <a:r>
              <a:rPr lang="en-PH" sz="1100" b="1" dirty="0" smtClean="0"/>
              <a:t>?</a:t>
            </a:r>
            <a:endParaRPr lang="en-PH" sz="11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28800" y="1447800"/>
            <a:ext cx="2667000" cy="172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SD/HD/MPS triggered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200" dirty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Simultaneous activity internally to validate source of the alarm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1684" y="2754514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YES</a:t>
            </a:r>
            <a:endParaRPr lang="en-PH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4419600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NO</a:t>
            </a:r>
            <a:endParaRPr lang="en-PH" sz="16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412332" y="6035116"/>
            <a:ext cx="43815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1200" i="1" dirty="0" smtClean="0"/>
              <a:t>“</a:t>
            </a:r>
            <a:r>
              <a:rPr lang="en-US" sz="1200" i="1" dirty="0"/>
              <a:t>This is a Drill (3x</a:t>
            </a:r>
            <a:r>
              <a:rPr lang="en-US" sz="1200" i="1" dirty="0" smtClean="0"/>
              <a:t>)…” Trigger </a:t>
            </a:r>
            <a:r>
              <a:rPr lang="en-US" sz="1200" i="1" dirty="0"/>
              <a:t>the pre-recorded emergency announcement instructing to evacuate the </a:t>
            </a:r>
            <a:r>
              <a:rPr lang="en-US" sz="1200" i="1" dirty="0" smtClean="0"/>
              <a:t>building</a:t>
            </a:r>
            <a:r>
              <a:rPr lang="en-US" sz="1200" i="1" dirty="0"/>
              <a:t>.</a:t>
            </a:r>
            <a:endParaRPr kumimoji="0" lang="en-PH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7188200"/>
            <a:ext cx="14859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Evacuation Commence</a:t>
            </a:r>
            <a:endParaRPr lang="en-PH" sz="1200" dirty="0"/>
          </a:p>
        </p:txBody>
      </p:sp>
      <p:sp>
        <p:nvSpPr>
          <p:cNvPr id="16" name="Rectangle 15"/>
          <p:cNvSpPr/>
          <p:nvPr/>
        </p:nvSpPr>
        <p:spPr>
          <a:xfrm>
            <a:off x="2895600" y="2819400"/>
            <a:ext cx="1371600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Remain in the building</a:t>
            </a:r>
            <a:endParaRPr lang="en-PH" sz="1200" dirty="0"/>
          </a:p>
        </p:txBody>
      </p:sp>
      <p:sp>
        <p:nvSpPr>
          <p:cNvPr id="17" name="Rectangle 16"/>
          <p:cNvSpPr/>
          <p:nvPr/>
        </p:nvSpPr>
        <p:spPr>
          <a:xfrm>
            <a:off x="533400" y="5872996"/>
            <a:ext cx="14859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General Alarm</a:t>
            </a:r>
            <a:endParaRPr lang="en-PH" sz="1200" dirty="0"/>
          </a:p>
        </p:txBody>
      </p:sp>
      <p:cxnSp>
        <p:nvCxnSpPr>
          <p:cNvPr id="22" name="Straight Connector 21"/>
          <p:cNvCxnSpPr>
            <a:stCxn id="8" idx="3"/>
            <a:endCxn id="16" idx="1"/>
          </p:cNvCxnSpPr>
          <p:nvPr/>
        </p:nvCxnSpPr>
        <p:spPr>
          <a:xfrm>
            <a:off x="2209800" y="30607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2805174" y="6515100"/>
            <a:ext cx="4495800" cy="210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Opening of all emergency exit doors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Homing of all elevators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Halt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entry to Car Access/Basement Parking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Rescue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persons who need assistance,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PWD, injured, pregnant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Activation of SEF &amp; SPF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Continuous </a:t>
            </a:r>
            <a:r>
              <a:rPr lang="en-US" sz="1200" dirty="0" smtClean="0"/>
              <a:t>sounding of siren/alarm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Visitors </a:t>
            </a:r>
            <a:r>
              <a:rPr lang="en-US" sz="1200" dirty="0" smtClean="0"/>
              <a:t>to remain </a:t>
            </a:r>
            <a:r>
              <a:rPr lang="en-US" sz="1200" dirty="0" smtClean="0"/>
              <a:t>at the basement </a:t>
            </a:r>
            <a:r>
              <a:rPr lang="en-US" sz="1200" dirty="0" smtClean="0"/>
              <a:t>elevator lobbies</a:t>
            </a:r>
            <a:endParaRPr lang="en-US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assistance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LGU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enforcers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495800" y="1318177"/>
            <a:ext cx="2362200" cy="4625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Internal coordination between PMO ERT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ERT mobilization of 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 responder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Ayala perimeter guard proceed to BFP and standby for further announcement</a:t>
            </a:r>
          </a:p>
          <a:p>
            <a:pPr lvl="0">
              <a:spcBef>
                <a:spcPct val="20000"/>
              </a:spcBef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PH" sz="1200" dirty="0" smtClean="0"/>
          </a:p>
          <a:p>
            <a:pPr lvl="0">
              <a:spcBef>
                <a:spcPct val="20000"/>
              </a:spcBef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1200" dirty="0" smtClean="0"/>
              <a:t>Raise alarm to next level -- Voice over instructions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PH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PH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PH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PH" sz="1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PH" sz="1200" dirty="0"/>
              <a:t>Raise alarm to next level -- Voice over instructions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PH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2156008" y="4038586"/>
            <a:ext cx="2559368" cy="4572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sz="1400" dirty="0" smtClean="0"/>
              <a:t>Gives announcement: </a:t>
            </a:r>
            <a:endParaRPr lang="en-PH" dirty="0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2438400" y="5743039"/>
            <a:ext cx="4800600" cy="426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Trigger General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Alarm to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alert all building occupants</a:t>
            </a:r>
          </a:p>
        </p:txBody>
      </p:sp>
      <p:sp>
        <p:nvSpPr>
          <p:cNvPr id="31" name="Diamond 30"/>
          <p:cNvSpPr/>
          <p:nvPr/>
        </p:nvSpPr>
        <p:spPr>
          <a:xfrm>
            <a:off x="304800" y="3683000"/>
            <a:ext cx="1895976" cy="787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100" b="1" dirty="0" smtClean="0"/>
              <a:t>Was the fire </a:t>
            </a:r>
            <a:r>
              <a:rPr lang="en-PH" sz="1100" b="1" dirty="0" smtClean="0"/>
              <a:t>contained?</a:t>
            </a:r>
            <a:endParaRPr lang="en-PH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1356835" y="3400842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NO</a:t>
            </a:r>
            <a:endParaRPr lang="en-PH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133600" y="381000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YES</a:t>
            </a:r>
            <a:endParaRPr lang="en-PH" sz="1600" b="1" dirty="0"/>
          </a:p>
        </p:txBody>
      </p:sp>
      <p:cxnSp>
        <p:nvCxnSpPr>
          <p:cNvPr id="39" name="Straight Connector 38"/>
          <p:cNvCxnSpPr>
            <a:stCxn id="31" idx="3"/>
          </p:cNvCxnSpPr>
          <p:nvPr/>
        </p:nvCxnSpPr>
        <p:spPr>
          <a:xfrm flipV="1">
            <a:off x="2200776" y="4070185"/>
            <a:ext cx="1380624" cy="65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2"/>
          </p:cNvCxnSpPr>
          <p:nvPr/>
        </p:nvCxnSpPr>
        <p:spPr>
          <a:xfrm>
            <a:off x="3581400" y="3302000"/>
            <a:ext cx="16168" cy="774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305752" y="542986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NO</a:t>
            </a:r>
            <a:endParaRPr lang="en-PH" sz="1600" b="1" dirty="0"/>
          </a:p>
        </p:txBody>
      </p:sp>
      <p:sp>
        <p:nvSpPr>
          <p:cNvPr id="44" name="Diamond 43"/>
          <p:cNvSpPr/>
          <p:nvPr/>
        </p:nvSpPr>
        <p:spPr>
          <a:xfrm>
            <a:off x="315152" y="4693268"/>
            <a:ext cx="1895976" cy="787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100" b="1" dirty="0" smtClean="0"/>
              <a:t>Was the </a:t>
            </a:r>
            <a:r>
              <a:rPr lang="en-PH" sz="1100" b="1" dirty="0" smtClean="0"/>
              <a:t>fire </a:t>
            </a:r>
            <a:r>
              <a:rPr lang="en-PH" sz="1100" b="1" dirty="0" smtClean="0"/>
              <a:t>contained</a:t>
            </a:r>
            <a:r>
              <a:rPr lang="en-PH" sz="1100" b="1" dirty="0" smtClean="0"/>
              <a:t>?</a:t>
            </a:r>
            <a:endParaRPr lang="en-PH" sz="1100" dirty="0"/>
          </a:p>
        </p:txBody>
      </p:sp>
      <p:sp>
        <p:nvSpPr>
          <p:cNvPr id="45" name="TextBox 44"/>
          <p:cNvSpPr txBox="1"/>
          <p:nvPr/>
        </p:nvSpPr>
        <p:spPr>
          <a:xfrm>
            <a:off x="2129915" y="4761741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YES</a:t>
            </a:r>
            <a:endParaRPr lang="en-PH" sz="1600" b="1" dirty="0"/>
          </a:p>
        </p:txBody>
      </p:sp>
      <p:cxnSp>
        <p:nvCxnSpPr>
          <p:cNvPr id="46" name="Straight Connector 45"/>
          <p:cNvCxnSpPr>
            <a:stCxn id="44" idx="3"/>
          </p:cNvCxnSpPr>
          <p:nvPr/>
        </p:nvCxnSpPr>
        <p:spPr>
          <a:xfrm flipV="1">
            <a:off x="2211128" y="5067294"/>
            <a:ext cx="1626069" cy="196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990600" y="8229600"/>
            <a:ext cx="474821" cy="39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 smtClean="0"/>
              <a:t>A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696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>
            <a:stCxn id="38" idx="4"/>
            <a:endCxn id="30" idx="2"/>
          </p:cNvCxnSpPr>
          <p:nvPr/>
        </p:nvCxnSpPr>
        <p:spPr>
          <a:xfrm>
            <a:off x="1295400" y="2101850"/>
            <a:ext cx="0" cy="26479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422400"/>
          </a:xfrm>
        </p:spPr>
        <p:txBody>
          <a:bodyPr/>
          <a:lstStyle/>
          <a:p>
            <a:r>
              <a:rPr lang="en-PH" dirty="0" smtClean="0"/>
              <a:t>Fire and evacuation Drill</a:t>
            </a:r>
            <a:endParaRPr lang="en-PH" dirty="0"/>
          </a:p>
        </p:txBody>
      </p:sp>
      <p:sp>
        <p:nvSpPr>
          <p:cNvPr id="25" name="Rectangle 24"/>
          <p:cNvSpPr/>
          <p:nvPr/>
        </p:nvSpPr>
        <p:spPr>
          <a:xfrm>
            <a:off x="552450" y="23622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Convene at the Evacuation Sites</a:t>
            </a:r>
            <a:endParaRPr lang="en-PH" sz="12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176545" y="2057400"/>
            <a:ext cx="3529055" cy="2378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Activation of SEF &amp; SPF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err="1" smtClean="0"/>
              <a:t>Continuos</a:t>
            </a:r>
            <a:r>
              <a:rPr lang="en-US" sz="1200" dirty="0" smtClean="0"/>
              <a:t> sounding of siren/alarm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Visitors </a:t>
            </a:r>
            <a:r>
              <a:rPr lang="en-US" sz="1200" dirty="0" smtClean="0"/>
              <a:t>to </a:t>
            </a:r>
            <a:r>
              <a:rPr lang="en-US" sz="1200" dirty="0" smtClean="0"/>
              <a:t>remain at the basement level </a:t>
            </a:r>
            <a:r>
              <a:rPr lang="en-US" sz="1200" dirty="0" smtClean="0"/>
              <a:t>elevator lobby</a:t>
            </a:r>
            <a:endParaRPr lang="en-US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Traffic assistance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from LGU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enforcers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err="1" smtClean="0"/>
              <a:t>Headcounting</a:t>
            </a:r>
            <a:r>
              <a:rPr lang="en-US" sz="1200" dirty="0"/>
              <a:t> </a:t>
            </a:r>
            <a:r>
              <a:rPr lang="en-US" sz="1200" dirty="0" smtClean="0"/>
              <a:t>of Tenants</a:t>
            </a:r>
            <a:endParaRPr lang="en-US" sz="120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Close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coordination with PMO Fire Brigade Team – Endorse Color Coded Info Sheet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Diamond 28"/>
          <p:cNvSpPr/>
          <p:nvPr/>
        </p:nvSpPr>
        <p:spPr>
          <a:xfrm>
            <a:off x="228600" y="3124200"/>
            <a:ext cx="2209800" cy="965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100" b="1" dirty="0" smtClean="0"/>
              <a:t>BFP orders Fire out?</a:t>
            </a:r>
            <a:endParaRPr lang="en-PH" sz="1100" dirty="0"/>
          </a:p>
        </p:txBody>
      </p:sp>
      <p:sp>
        <p:nvSpPr>
          <p:cNvPr id="30" name="Rectangle 29"/>
          <p:cNvSpPr/>
          <p:nvPr/>
        </p:nvSpPr>
        <p:spPr>
          <a:xfrm>
            <a:off x="609600" y="4343400"/>
            <a:ext cx="13716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1200" dirty="0" smtClean="0"/>
              <a:t>Back to the building process</a:t>
            </a:r>
            <a:endParaRPr lang="en-PH" sz="1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438400" y="3581400"/>
            <a:ext cx="685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79357" y="3547646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NO</a:t>
            </a:r>
            <a:endParaRPr lang="en-PH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447800" y="3962400"/>
            <a:ext cx="593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b="1" dirty="0" smtClean="0"/>
              <a:t>YES</a:t>
            </a:r>
            <a:endParaRPr lang="en-PH" sz="1600" b="1" dirty="0"/>
          </a:p>
        </p:txBody>
      </p:sp>
      <p:cxnSp>
        <p:nvCxnSpPr>
          <p:cNvPr id="32" name="Straight Connector 31"/>
          <p:cNvCxnSpPr/>
          <p:nvPr/>
        </p:nvCxnSpPr>
        <p:spPr>
          <a:xfrm rot="5400000" flipH="1" flipV="1">
            <a:off x="2628900" y="3085306"/>
            <a:ext cx="990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981200" y="25908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057989" y="1708150"/>
            <a:ext cx="474821" cy="39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 smtClean="0"/>
              <a:t>A</a:t>
            </a:r>
            <a:endParaRPr lang="en-PH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3184566" y="4114800"/>
            <a:ext cx="3529055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 to Building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Fire Exit Cleared indication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Orange Flag – Tower 1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Yellow Flag – Tower 2</a:t>
            </a:r>
            <a:endParaRPr kumimoji="0" lang="en-US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Marine fog horn will sound to call attention of those personnel</a:t>
            </a:r>
            <a:r>
              <a:rPr kumimoji="0" lang="en-US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evacuation areas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Green flag as indication to prepare to return to building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/>
              <a:t>B: Bravo, C:Charlie at </a:t>
            </a:r>
            <a:r>
              <a:rPr lang="en-US" sz="1200" dirty="0" err="1" smtClean="0"/>
              <a:t>Buendia</a:t>
            </a:r>
            <a:r>
              <a:rPr lang="en-US" sz="1200" dirty="0" smtClean="0"/>
              <a:t> side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D: Delta, E:Echo at Ayala side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P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3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PH" dirty="0" smtClean="0"/>
              <a:t>Thank you for your attention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338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330</Words>
  <Application>Microsoft Office PowerPoint</Application>
  <PresentationFormat>On-screen Show (4:3)</PresentationFormat>
  <Paragraphs>74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fire and evacuation drill</vt:lpstr>
      <vt:lpstr>Fire and evacuation Drill</vt:lpstr>
      <vt:lpstr>Fire and evacuation Drill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73</cp:revision>
  <dcterms:created xsi:type="dcterms:W3CDTF">2015-04-24T06:54:58Z</dcterms:created>
  <dcterms:modified xsi:type="dcterms:W3CDTF">2016-04-13T08:39:34Z</dcterms:modified>
</cp:coreProperties>
</file>