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3"/>
  </p:notesMasterIdLst>
  <p:sldIdLst>
    <p:sldId id="258" r:id="rId3"/>
    <p:sldId id="374" r:id="rId4"/>
    <p:sldId id="375" r:id="rId5"/>
    <p:sldId id="310" r:id="rId6"/>
    <p:sldId id="263" r:id="rId7"/>
    <p:sldId id="261" r:id="rId8"/>
    <p:sldId id="260" r:id="rId9"/>
    <p:sldId id="368" r:id="rId10"/>
    <p:sldId id="369" r:id="rId11"/>
    <p:sldId id="370" r:id="rId12"/>
    <p:sldId id="371" r:id="rId13"/>
    <p:sldId id="372" r:id="rId14"/>
    <p:sldId id="373" r:id="rId15"/>
    <p:sldId id="264" r:id="rId16"/>
    <p:sldId id="320" r:id="rId17"/>
    <p:sldId id="321" r:id="rId18"/>
    <p:sldId id="353" r:id="rId19"/>
    <p:sldId id="266" r:id="rId20"/>
    <p:sldId id="344" r:id="rId21"/>
    <p:sldId id="342" r:id="rId22"/>
    <p:sldId id="343" r:id="rId23"/>
    <p:sldId id="345" r:id="rId24"/>
    <p:sldId id="265" r:id="rId25"/>
    <p:sldId id="267" r:id="rId26"/>
    <p:sldId id="268" r:id="rId27"/>
    <p:sldId id="269" r:id="rId28"/>
    <p:sldId id="311" r:id="rId29"/>
    <p:sldId id="312" r:id="rId30"/>
    <p:sldId id="305" r:id="rId31"/>
    <p:sldId id="304" r:id="rId32"/>
    <p:sldId id="306" r:id="rId33"/>
    <p:sldId id="307" r:id="rId34"/>
    <p:sldId id="308" r:id="rId35"/>
    <p:sldId id="350" r:id="rId36"/>
    <p:sldId id="281" r:id="rId37"/>
    <p:sldId id="354" r:id="rId38"/>
    <p:sldId id="358" r:id="rId39"/>
    <p:sldId id="359" r:id="rId40"/>
    <p:sldId id="360" r:id="rId41"/>
    <p:sldId id="361" r:id="rId42"/>
    <p:sldId id="362" r:id="rId43"/>
    <p:sldId id="363" r:id="rId44"/>
    <p:sldId id="364" r:id="rId45"/>
    <p:sldId id="365" r:id="rId46"/>
    <p:sldId id="366" r:id="rId47"/>
    <p:sldId id="355" r:id="rId48"/>
    <p:sldId id="349" r:id="rId49"/>
    <p:sldId id="356" r:id="rId50"/>
    <p:sldId id="357" r:id="rId51"/>
    <p:sldId id="335" r:id="rId52"/>
    <p:sldId id="336" r:id="rId53"/>
    <p:sldId id="337" r:id="rId54"/>
    <p:sldId id="338" r:id="rId55"/>
    <p:sldId id="340" r:id="rId56"/>
    <p:sldId id="348" r:id="rId57"/>
    <p:sldId id="346" r:id="rId58"/>
    <p:sldId id="347" r:id="rId59"/>
    <p:sldId id="367" r:id="rId60"/>
    <p:sldId id="290" r:id="rId61"/>
    <p:sldId id="28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94660"/>
  </p:normalViewPr>
  <p:slideViewPr>
    <p:cSldViewPr>
      <p:cViewPr varScale="1">
        <p:scale>
          <a:sx n="103" d="100"/>
          <a:sy n="103" d="100"/>
        </p:scale>
        <p:origin x="2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5AFED8-2DE3-4481-A097-DF4ED65E414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A6B97F9-373C-4BAF-9594-AB788FD82381}">
      <dgm:prSet phldrT="[Text]" custT="1"/>
      <dgm:spPr/>
      <dgm:t>
        <a:bodyPr/>
        <a:lstStyle/>
        <a:p>
          <a:pPr rtl="0"/>
          <a:r>
            <a:rPr lang="en-US" sz="2000" dirty="0" smtClean="0">
              <a:solidFill>
                <a:schemeClr val="tx1"/>
              </a:solidFill>
              <a:latin typeface="Arial Black" pitchFamily="34" charset="0"/>
            </a:rPr>
            <a:t>Fire </a:t>
          </a:r>
          <a:r>
            <a:rPr lang="en-US" sz="2000" dirty="0" smtClean="0">
              <a:solidFill>
                <a:schemeClr val="tx1"/>
              </a:solidFill>
              <a:latin typeface="Arial Black" pitchFamily="34" charset="0"/>
            </a:rPr>
            <a:t>Brigade Chief</a:t>
          </a:r>
          <a:endParaRPr lang="en-US" sz="2000" dirty="0"/>
        </a:p>
      </dgm:t>
    </dgm:pt>
    <dgm:pt modelId="{24CA8A64-4E3F-4D7C-9DBF-F91D4ED81CCF}" type="parTrans" cxnId="{E33F6B76-057A-4927-9746-B9346669AEAE}">
      <dgm:prSet/>
      <dgm:spPr/>
      <dgm:t>
        <a:bodyPr/>
        <a:lstStyle/>
        <a:p>
          <a:endParaRPr lang="en-US"/>
        </a:p>
      </dgm:t>
    </dgm:pt>
    <dgm:pt modelId="{B782BD38-88AB-465B-A4FA-D5BE253925CE}" type="sibTrans" cxnId="{E33F6B76-057A-4927-9746-B9346669AEAE}">
      <dgm:prSet/>
      <dgm:spPr/>
      <dgm:t>
        <a:bodyPr/>
        <a:lstStyle/>
        <a:p>
          <a:endParaRPr lang="en-US"/>
        </a:p>
      </dgm:t>
    </dgm:pt>
    <dgm:pt modelId="{7D7454AD-EFB7-46D7-8B1B-3C80FE8DFA90}">
      <dgm:prSet phldrT="[Text]" custT="1"/>
      <dgm:spPr/>
      <dgm:t>
        <a:bodyPr/>
        <a:lstStyle/>
        <a:p>
          <a:r>
            <a:rPr lang="en-US" sz="1400" dirty="0" smtClean="0">
              <a:solidFill>
                <a:schemeClr val="tx1"/>
              </a:solidFill>
              <a:latin typeface="Arial Black" pitchFamily="34" charset="0"/>
            </a:rPr>
            <a:t>Communication Team</a:t>
          </a:r>
          <a:endParaRPr lang="en-US" sz="1400" dirty="0">
            <a:solidFill>
              <a:schemeClr val="tx1"/>
            </a:solidFill>
          </a:endParaRPr>
        </a:p>
      </dgm:t>
    </dgm:pt>
    <dgm:pt modelId="{862E72B9-8C8E-4CB1-AC42-42FFC3509FA8}" type="parTrans" cxnId="{DF422571-68A0-4A4F-B967-2C06D80874E6}">
      <dgm:prSet/>
      <dgm:spPr>
        <a:ln>
          <a:noFill/>
        </a:ln>
      </dgm:spPr>
      <dgm:t>
        <a:bodyPr/>
        <a:lstStyle/>
        <a:p>
          <a:endParaRPr lang="en-US"/>
        </a:p>
      </dgm:t>
    </dgm:pt>
    <dgm:pt modelId="{7FBB04B5-04F9-4CB8-8CF6-97A5E2A9CB02}" type="sibTrans" cxnId="{DF422571-68A0-4A4F-B967-2C06D80874E6}">
      <dgm:prSet/>
      <dgm:spPr/>
      <dgm:t>
        <a:bodyPr/>
        <a:lstStyle/>
        <a:p>
          <a:endParaRPr lang="en-US"/>
        </a:p>
      </dgm:t>
    </dgm:pt>
    <dgm:pt modelId="{57129457-0970-4212-BA22-DC5BD18190BE}">
      <dgm:prSet phldrT="[Text]" custT="1"/>
      <dgm:spPr/>
      <dgm:t>
        <a:bodyPr/>
        <a:lstStyle/>
        <a:p>
          <a:r>
            <a:rPr lang="en-US" sz="1400" dirty="0" smtClean="0">
              <a:solidFill>
                <a:schemeClr val="tx1"/>
              </a:solidFill>
              <a:latin typeface="Arial Black" pitchFamily="34" charset="0"/>
            </a:rPr>
            <a:t>Fire Fighting Team</a:t>
          </a:r>
          <a:endParaRPr lang="en-US" sz="1400" dirty="0">
            <a:solidFill>
              <a:schemeClr val="tx1"/>
            </a:solidFill>
          </a:endParaRPr>
        </a:p>
      </dgm:t>
    </dgm:pt>
    <dgm:pt modelId="{3ACBE65B-9CC9-46D7-94E5-9CDD683D63D9}" type="parTrans" cxnId="{41BF13B7-EC62-46AA-A673-CE8D370CDF7F}">
      <dgm:prSet/>
      <dgm:spPr>
        <a:ln>
          <a:noFill/>
        </a:ln>
      </dgm:spPr>
      <dgm:t>
        <a:bodyPr/>
        <a:lstStyle/>
        <a:p>
          <a:endParaRPr lang="en-US"/>
        </a:p>
      </dgm:t>
    </dgm:pt>
    <dgm:pt modelId="{2317BA2D-9913-46D4-BED6-A61A84CC5976}" type="sibTrans" cxnId="{41BF13B7-EC62-46AA-A673-CE8D370CDF7F}">
      <dgm:prSet/>
      <dgm:spPr/>
      <dgm:t>
        <a:bodyPr/>
        <a:lstStyle/>
        <a:p>
          <a:endParaRPr lang="en-US"/>
        </a:p>
      </dgm:t>
    </dgm:pt>
    <dgm:pt modelId="{BA0E01E7-C71A-44ED-93FD-BCE5FBE6C76E}">
      <dgm:prSet phldrT="[Text]" custT="1"/>
      <dgm:spPr/>
      <dgm:t>
        <a:bodyPr/>
        <a:lstStyle/>
        <a:p>
          <a:r>
            <a:rPr lang="en-US" sz="1400" dirty="0" smtClean="0">
              <a:solidFill>
                <a:schemeClr val="tx1"/>
              </a:solidFill>
              <a:latin typeface="Arial Black" pitchFamily="34" charset="0"/>
            </a:rPr>
            <a:t>Evacuation Team</a:t>
          </a:r>
          <a:endParaRPr lang="en-US" sz="1400" dirty="0">
            <a:solidFill>
              <a:schemeClr val="tx1"/>
            </a:solidFill>
          </a:endParaRPr>
        </a:p>
      </dgm:t>
    </dgm:pt>
    <dgm:pt modelId="{B86F70EE-8B57-4707-AE4A-BDFE4F8DC3F9}" type="parTrans" cxnId="{5F3659C4-9E52-4381-9E6E-6CFF3AB0C45B}">
      <dgm:prSet/>
      <dgm:spPr>
        <a:ln>
          <a:noFill/>
        </a:ln>
      </dgm:spPr>
      <dgm:t>
        <a:bodyPr/>
        <a:lstStyle/>
        <a:p>
          <a:endParaRPr lang="en-US"/>
        </a:p>
      </dgm:t>
    </dgm:pt>
    <dgm:pt modelId="{343B122D-E822-4869-ADEE-54C3F2F7209D}" type="sibTrans" cxnId="{5F3659C4-9E52-4381-9E6E-6CFF3AB0C45B}">
      <dgm:prSet/>
      <dgm:spPr/>
      <dgm:t>
        <a:bodyPr/>
        <a:lstStyle/>
        <a:p>
          <a:endParaRPr lang="en-US"/>
        </a:p>
      </dgm:t>
    </dgm:pt>
    <dgm:pt modelId="{DB3442BE-EDD3-4A08-BDC4-F65B8FAB65A2}">
      <dgm:prSet custT="1"/>
      <dgm:spPr/>
      <dgm:t>
        <a:bodyPr/>
        <a:lstStyle/>
        <a:p>
          <a:r>
            <a:rPr lang="en-US" sz="1400" dirty="0" smtClean="0">
              <a:solidFill>
                <a:schemeClr val="tx1"/>
              </a:solidFill>
              <a:latin typeface="Arial Black" pitchFamily="34" charset="0"/>
            </a:rPr>
            <a:t>Security &amp; Traffic Team</a:t>
          </a:r>
          <a:endParaRPr lang="en-US" sz="1400" dirty="0">
            <a:solidFill>
              <a:schemeClr val="tx1"/>
            </a:solidFill>
          </a:endParaRPr>
        </a:p>
      </dgm:t>
    </dgm:pt>
    <dgm:pt modelId="{80872342-BA33-4020-A8F6-60E3FE1B8123}" type="parTrans" cxnId="{D6E5DA87-5D80-40A5-9F5F-CDC375537F5B}">
      <dgm:prSet/>
      <dgm:spPr>
        <a:ln>
          <a:noFill/>
        </a:ln>
      </dgm:spPr>
      <dgm:t>
        <a:bodyPr/>
        <a:lstStyle/>
        <a:p>
          <a:endParaRPr lang="en-US"/>
        </a:p>
      </dgm:t>
    </dgm:pt>
    <dgm:pt modelId="{E66231DE-6A47-4C97-AED4-4563A25CB623}" type="sibTrans" cxnId="{D6E5DA87-5D80-40A5-9F5F-CDC375537F5B}">
      <dgm:prSet/>
      <dgm:spPr/>
      <dgm:t>
        <a:bodyPr/>
        <a:lstStyle/>
        <a:p>
          <a:endParaRPr lang="en-US"/>
        </a:p>
      </dgm:t>
    </dgm:pt>
    <dgm:pt modelId="{127AA88E-2607-454A-BD14-D7D7D8302B9F}">
      <dgm:prSet custT="1"/>
      <dgm:spPr/>
      <dgm:t>
        <a:bodyPr/>
        <a:lstStyle/>
        <a:p>
          <a:r>
            <a:rPr lang="en-US" sz="1400" dirty="0" smtClean="0">
              <a:solidFill>
                <a:schemeClr val="tx1"/>
              </a:solidFill>
              <a:latin typeface="Arial Black" pitchFamily="34" charset="0"/>
            </a:rPr>
            <a:t>Rescue &amp; Salvage Team</a:t>
          </a:r>
          <a:endParaRPr lang="en-US" sz="1400" dirty="0">
            <a:solidFill>
              <a:schemeClr val="tx1"/>
            </a:solidFill>
          </a:endParaRPr>
        </a:p>
      </dgm:t>
    </dgm:pt>
    <dgm:pt modelId="{9E048202-26B5-4F29-B5A4-79D51685DEBF}" type="parTrans" cxnId="{85FD05A0-CE0B-457D-AFB6-724F2C51E5BC}">
      <dgm:prSet/>
      <dgm:spPr>
        <a:ln>
          <a:noFill/>
        </a:ln>
      </dgm:spPr>
      <dgm:t>
        <a:bodyPr/>
        <a:lstStyle/>
        <a:p>
          <a:endParaRPr lang="en-US"/>
        </a:p>
      </dgm:t>
    </dgm:pt>
    <dgm:pt modelId="{3B3E7470-4113-4FE4-8D7C-3821A97F36DC}" type="sibTrans" cxnId="{85FD05A0-CE0B-457D-AFB6-724F2C51E5BC}">
      <dgm:prSet/>
      <dgm:spPr/>
      <dgm:t>
        <a:bodyPr/>
        <a:lstStyle/>
        <a:p>
          <a:endParaRPr lang="en-US"/>
        </a:p>
      </dgm:t>
    </dgm:pt>
    <dgm:pt modelId="{6316D765-AC55-4D00-A744-A7056167EC67}" type="asst">
      <dgm:prSet custT="1"/>
      <dgm:spPr/>
      <dgm:t>
        <a:bodyPr/>
        <a:lstStyle/>
        <a:p>
          <a:pPr rtl="0"/>
          <a:r>
            <a:rPr lang="en-US" sz="1800" dirty="0" smtClean="0">
              <a:solidFill>
                <a:schemeClr val="tx1"/>
              </a:solidFill>
              <a:latin typeface="Arial Black" pitchFamily="34" charset="0"/>
            </a:rPr>
            <a:t>Floor </a:t>
          </a:r>
          <a:r>
            <a:rPr lang="en-US" sz="1800" dirty="0" smtClean="0">
              <a:solidFill>
                <a:schemeClr val="tx1"/>
              </a:solidFill>
              <a:latin typeface="Arial Black" pitchFamily="34" charset="0"/>
            </a:rPr>
            <a:t>Captain / Safety Officer</a:t>
          </a:r>
          <a:endParaRPr lang="en-US" sz="1800" dirty="0"/>
        </a:p>
      </dgm:t>
    </dgm:pt>
    <dgm:pt modelId="{7C682BAD-3C12-4AA5-A4AB-8180B7B772D8}" type="parTrans" cxnId="{1F7D86DF-049F-45FC-A22B-B15E4DC267A7}">
      <dgm:prSet/>
      <dgm:spPr>
        <a:ln>
          <a:noFill/>
        </a:ln>
      </dgm:spPr>
      <dgm:t>
        <a:bodyPr/>
        <a:lstStyle/>
        <a:p>
          <a:endParaRPr lang="en-US"/>
        </a:p>
      </dgm:t>
    </dgm:pt>
    <dgm:pt modelId="{D3B9AE38-A24C-47F5-A927-9FA3524FECE0}" type="sibTrans" cxnId="{1F7D86DF-049F-45FC-A22B-B15E4DC267A7}">
      <dgm:prSet/>
      <dgm:spPr/>
      <dgm:t>
        <a:bodyPr/>
        <a:lstStyle/>
        <a:p>
          <a:endParaRPr lang="en-US"/>
        </a:p>
      </dgm:t>
    </dgm:pt>
    <dgm:pt modelId="{D77253F4-8785-4C45-8D4E-52764870368D}">
      <dgm:prSet custT="1"/>
      <dgm:spPr/>
      <dgm:t>
        <a:bodyPr/>
        <a:lstStyle/>
        <a:p>
          <a:r>
            <a:rPr lang="en-US" sz="1400" dirty="0" smtClean="0">
              <a:solidFill>
                <a:schemeClr val="tx1"/>
              </a:solidFill>
              <a:latin typeface="Arial Black" pitchFamily="34" charset="0"/>
            </a:rPr>
            <a:t>Fire Safety Personnel</a:t>
          </a:r>
          <a:endParaRPr lang="en-US" sz="1400" dirty="0">
            <a:solidFill>
              <a:schemeClr val="tx1"/>
            </a:solidFill>
            <a:latin typeface="Arial Black" pitchFamily="34" charset="0"/>
          </a:endParaRPr>
        </a:p>
      </dgm:t>
    </dgm:pt>
    <dgm:pt modelId="{F1E1E8EC-849E-47E4-921D-8444126DF2BE}" type="parTrans" cxnId="{6962DDEC-0C2A-46B2-8917-3E6AFEEEFC27}">
      <dgm:prSet/>
      <dgm:spPr>
        <a:ln>
          <a:noFill/>
        </a:ln>
      </dgm:spPr>
      <dgm:t>
        <a:bodyPr/>
        <a:lstStyle/>
        <a:p>
          <a:endParaRPr lang="en-US"/>
        </a:p>
      </dgm:t>
    </dgm:pt>
    <dgm:pt modelId="{F4B9D680-1F4A-4132-A2D3-59A61C99D84A}" type="sibTrans" cxnId="{6962DDEC-0C2A-46B2-8917-3E6AFEEEFC27}">
      <dgm:prSet/>
      <dgm:spPr/>
      <dgm:t>
        <a:bodyPr/>
        <a:lstStyle/>
        <a:p>
          <a:endParaRPr lang="en-US"/>
        </a:p>
      </dgm:t>
    </dgm:pt>
    <dgm:pt modelId="{7B48FC7C-362C-4B3A-BF7E-7501A1DAA016}">
      <dgm:prSet custT="1"/>
      <dgm:spPr/>
      <dgm:t>
        <a:bodyPr/>
        <a:lstStyle/>
        <a:p>
          <a:r>
            <a:rPr lang="en-US" sz="2000" dirty="0" smtClean="0">
              <a:solidFill>
                <a:schemeClr val="tx1"/>
              </a:solidFill>
              <a:latin typeface="Arial Black" pitchFamily="34" charset="0"/>
            </a:rPr>
            <a:t>Deputy Fire </a:t>
          </a:r>
          <a:r>
            <a:rPr lang="en-US" sz="2000" dirty="0" smtClean="0">
              <a:solidFill>
                <a:schemeClr val="tx1"/>
              </a:solidFill>
              <a:latin typeface="Arial Black" pitchFamily="34" charset="0"/>
            </a:rPr>
            <a:t>Brigade Chief</a:t>
          </a:r>
          <a:endParaRPr lang="en-US" sz="2000" dirty="0">
            <a:solidFill>
              <a:schemeClr val="tx1"/>
            </a:solidFill>
            <a:latin typeface="Arial Black" pitchFamily="34" charset="0"/>
          </a:endParaRPr>
        </a:p>
      </dgm:t>
    </dgm:pt>
    <dgm:pt modelId="{63FDC12D-AC38-43CA-A0CF-1A20CC003EFD}" type="parTrans" cxnId="{B7BF17A3-E60B-47D8-8BC1-8C533DEF040E}">
      <dgm:prSet/>
      <dgm:spPr/>
      <dgm:t>
        <a:bodyPr/>
        <a:lstStyle/>
        <a:p>
          <a:endParaRPr lang="en-US"/>
        </a:p>
      </dgm:t>
    </dgm:pt>
    <dgm:pt modelId="{BF0228B6-EB54-4281-BBFE-CB8CE91245E2}" type="sibTrans" cxnId="{B7BF17A3-E60B-47D8-8BC1-8C533DEF040E}">
      <dgm:prSet/>
      <dgm:spPr/>
      <dgm:t>
        <a:bodyPr/>
        <a:lstStyle/>
        <a:p>
          <a:endParaRPr lang="en-US"/>
        </a:p>
      </dgm:t>
    </dgm:pt>
    <dgm:pt modelId="{6229DEDF-8441-42C0-94FD-ED664BAB36EF}">
      <dgm:prSet custT="1"/>
      <dgm:spPr/>
      <dgm:t>
        <a:bodyPr/>
        <a:lstStyle/>
        <a:p>
          <a:r>
            <a:rPr lang="en-US" sz="1400" dirty="0" smtClean="0">
              <a:solidFill>
                <a:schemeClr val="tx1"/>
              </a:solidFill>
              <a:latin typeface="Arial Black" pitchFamily="34" charset="0"/>
            </a:rPr>
            <a:t>First Aid Team</a:t>
          </a:r>
          <a:endParaRPr lang="en-US" sz="1400" dirty="0">
            <a:solidFill>
              <a:schemeClr val="tx1"/>
            </a:solidFill>
          </a:endParaRPr>
        </a:p>
      </dgm:t>
    </dgm:pt>
    <dgm:pt modelId="{BA610361-9CA6-45EA-899F-474C5A7F2CDB}" type="parTrans" cxnId="{B442E1BF-CBE7-4DB7-824B-6702166E41BC}">
      <dgm:prSet/>
      <dgm:spPr>
        <a:ln>
          <a:noFill/>
        </a:ln>
      </dgm:spPr>
      <dgm:t>
        <a:bodyPr/>
        <a:lstStyle/>
        <a:p>
          <a:endParaRPr lang="en-US"/>
        </a:p>
      </dgm:t>
    </dgm:pt>
    <dgm:pt modelId="{997B440E-3521-4F92-9769-41A14ADD4CB2}" type="sibTrans" cxnId="{B442E1BF-CBE7-4DB7-824B-6702166E41BC}">
      <dgm:prSet/>
      <dgm:spPr/>
      <dgm:t>
        <a:bodyPr/>
        <a:lstStyle/>
        <a:p>
          <a:endParaRPr lang="en-US"/>
        </a:p>
      </dgm:t>
    </dgm:pt>
    <dgm:pt modelId="{FEB85B11-6525-4C5D-AB59-CB6CBD2A0138}" type="asst">
      <dgm:prSet custT="1"/>
      <dgm:spPr/>
      <dgm:t>
        <a:bodyPr/>
        <a:lstStyle/>
        <a:p>
          <a:pPr rtl="0"/>
          <a:r>
            <a:rPr lang="en-US" sz="1100" dirty="0" smtClean="0">
              <a:solidFill>
                <a:schemeClr val="tx1"/>
              </a:solidFill>
              <a:latin typeface="Arial Black" pitchFamily="34" charset="0"/>
            </a:rPr>
            <a:t>Floor </a:t>
          </a:r>
          <a:r>
            <a:rPr lang="en-US" sz="1100" dirty="0" smtClean="0">
              <a:solidFill>
                <a:schemeClr val="tx1"/>
              </a:solidFill>
              <a:latin typeface="Arial Black" pitchFamily="34" charset="0"/>
            </a:rPr>
            <a:t>Marshal</a:t>
          </a:r>
          <a:endParaRPr lang="en-US" sz="1100" dirty="0"/>
        </a:p>
      </dgm:t>
    </dgm:pt>
    <dgm:pt modelId="{AAA29F1C-582A-449E-A90B-13DE04381E01}" type="parTrans" cxnId="{649D5FC0-E389-4A50-8833-EEBCD9629675}">
      <dgm:prSet/>
      <dgm:spPr>
        <a:ln>
          <a:noFill/>
        </a:ln>
      </dgm:spPr>
      <dgm:t>
        <a:bodyPr/>
        <a:lstStyle/>
        <a:p>
          <a:endParaRPr lang="en-US"/>
        </a:p>
      </dgm:t>
    </dgm:pt>
    <dgm:pt modelId="{FC33020E-6E7F-4103-B602-8DC73C978785}" type="sibTrans" cxnId="{649D5FC0-E389-4A50-8833-EEBCD9629675}">
      <dgm:prSet/>
      <dgm:spPr/>
      <dgm:t>
        <a:bodyPr/>
        <a:lstStyle/>
        <a:p>
          <a:endParaRPr lang="en-US"/>
        </a:p>
      </dgm:t>
    </dgm:pt>
    <dgm:pt modelId="{DD1E093A-3202-4245-BE33-D765E421722F}" type="asst">
      <dgm:prSet/>
      <dgm:spPr/>
      <dgm:t>
        <a:bodyPr/>
        <a:lstStyle/>
        <a:p>
          <a:pPr rtl="0"/>
          <a:r>
            <a:rPr lang="en-US" dirty="0" smtClean="0">
              <a:solidFill>
                <a:schemeClr val="tx1"/>
              </a:solidFill>
              <a:latin typeface="Arial Black" pitchFamily="34" charset="0"/>
            </a:rPr>
            <a:t>Floor </a:t>
          </a:r>
          <a:r>
            <a:rPr lang="en-US" dirty="0" smtClean="0">
              <a:solidFill>
                <a:schemeClr val="tx1"/>
              </a:solidFill>
              <a:latin typeface="Arial Black" pitchFamily="34" charset="0"/>
            </a:rPr>
            <a:t>Marshal</a:t>
          </a:r>
          <a:endParaRPr lang="en-US" dirty="0"/>
        </a:p>
      </dgm:t>
    </dgm:pt>
    <dgm:pt modelId="{B4B56DC7-729C-4C6E-9A8F-AC93DAC51A5A}" type="parTrans" cxnId="{AFDC5FF9-B001-4EEF-9301-03A35FADBD53}">
      <dgm:prSet/>
      <dgm:spPr>
        <a:ln>
          <a:noFill/>
        </a:ln>
      </dgm:spPr>
      <dgm:t>
        <a:bodyPr/>
        <a:lstStyle/>
        <a:p>
          <a:endParaRPr lang="en-US"/>
        </a:p>
      </dgm:t>
    </dgm:pt>
    <dgm:pt modelId="{73F9829C-D980-4866-A9B0-851B022B520E}" type="sibTrans" cxnId="{AFDC5FF9-B001-4EEF-9301-03A35FADBD53}">
      <dgm:prSet/>
      <dgm:spPr/>
      <dgm:t>
        <a:bodyPr/>
        <a:lstStyle/>
        <a:p>
          <a:endParaRPr lang="en-US"/>
        </a:p>
      </dgm:t>
    </dgm:pt>
    <dgm:pt modelId="{FFA9F627-11BB-4360-81FB-97DB1AF0140B}" type="asst">
      <dgm:prSet/>
      <dgm:spPr/>
      <dgm:t>
        <a:bodyPr/>
        <a:lstStyle/>
        <a:p>
          <a:pPr rtl="0"/>
          <a:r>
            <a:rPr lang="en-US" dirty="0" smtClean="0">
              <a:solidFill>
                <a:schemeClr val="tx1"/>
              </a:solidFill>
              <a:latin typeface="Arial Black" pitchFamily="34" charset="0"/>
            </a:rPr>
            <a:t>Floor </a:t>
          </a:r>
          <a:r>
            <a:rPr lang="en-US" dirty="0" smtClean="0">
              <a:solidFill>
                <a:schemeClr val="tx1"/>
              </a:solidFill>
              <a:latin typeface="Arial Black" pitchFamily="34" charset="0"/>
            </a:rPr>
            <a:t>Marshal</a:t>
          </a:r>
          <a:endParaRPr lang="en-US" dirty="0"/>
        </a:p>
      </dgm:t>
    </dgm:pt>
    <dgm:pt modelId="{CD4F4EBB-694F-425B-96C8-ED653012AB20}" type="parTrans" cxnId="{EA69A240-027A-4ED2-BEDE-5BB4B3B04537}">
      <dgm:prSet/>
      <dgm:spPr>
        <a:ln>
          <a:noFill/>
        </a:ln>
      </dgm:spPr>
      <dgm:t>
        <a:bodyPr/>
        <a:lstStyle/>
        <a:p>
          <a:endParaRPr lang="en-US"/>
        </a:p>
      </dgm:t>
    </dgm:pt>
    <dgm:pt modelId="{B1700C52-3321-48F9-A78F-D3B2C77BD62D}" type="sibTrans" cxnId="{EA69A240-027A-4ED2-BEDE-5BB4B3B04537}">
      <dgm:prSet/>
      <dgm:spPr/>
      <dgm:t>
        <a:bodyPr/>
        <a:lstStyle/>
        <a:p>
          <a:endParaRPr lang="en-US"/>
        </a:p>
      </dgm:t>
    </dgm:pt>
    <dgm:pt modelId="{906F578D-A347-44F0-9C36-6275A2B4E547}" type="asst">
      <dgm:prSet/>
      <dgm:spPr/>
      <dgm:t>
        <a:bodyPr/>
        <a:lstStyle/>
        <a:p>
          <a:pPr rtl="0"/>
          <a:r>
            <a:rPr lang="en-US" dirty="0" smtClean="0">
              <a:solidFill>
                <a:schemeClr val="tx1"/>
              </a:solidFill>
              <a:latin typeface="Arial Black" pitchFamily="34" charset="0"/>
            </a:rPr>
            <a:t>Floor </a:t>
          </a:r>
          <a:r>
            <a:rPr lang="en-US" dirty="0" smtClean="0">
              <a:solidFill>
                <a:schemeClr val="tx1"/>
              </a:solidFill>
              <a:latin typeface="Arial Black" pitchFamily="34" charset="0"/>
            </a:rPr>
            <a:t>Marshal</a:t>
          </a:r>
          <a:endParaRPr lang="en-US" dirty="0"/>
        </a:p>
      </dgm:t>
    </dgm:pt>
    <dgm:pt modelId="{4E60D214-1344-4760-A198-9D41CDCDDDEF}" type="parTrans" cxnId="{31ADB746-41DF-454A-8AC5-54D862AF0CE9}">
      <dgm:prSet/>
      <dgm:spPr>
        <a:ln>
          <a:noFill/>
        </a:ln>
      </dgm:spPr>
      <dgm:t>
        <a:bodyPr/>
        <a:lstStyle/>
        <a:p>
          <a:endParaRPr lang="en-US"/>
        </a:p>
      </dgm:t>
    </dgm:pt>
    <dgm:pt modelId="{E949FBEA-DB34-410D-9429-0FEA11D27FA0}" type="sibTrans" cxnId="{31ADB746-41DF-454A-8AC5-54D862AF0CE9}">
      <dgm:prSet/>
      <dgm:spPr/>
      <dgm:t>
        <a:bodyPr/>
        <a:lstStyle/>
        <a:p>
          <a:endParaRPr lang="en-US"/>
        </a:p>
      </dgm:t>
    </dgm:pt>
    <dgm:pt modelId="{269C3377-6839-4F48-9DBD-47EF083C4F96}" type="asst">
      <dgm:prSet/>
      <dgm:spPr/>
      <dgm:t>
        <a:bodyPr/>
        <a:lstStyle/>
        <a:p>
          <a:pPr rtl="0"/>
          <a:r>
            <a:rPr lang="en-US" dirty="0" smtClean="0">
              <a:solidFill>
                <a:schemeClr val="tx1"/>
              </a:solidFill>
              <a:latin typeface="Arial Black" pitchFamily="34" charset="0"/>
            </a:rPr>
            <a:t>Floor </a:t>
          </a:r>
          <a:r>
            <a:rPr lang="en-US" dirty="0" smtClean="0">
              <a:solidFill>
                <a:schemeClr val="tx1"/>
              </a:solidFill>
              <a:latin typeface="Arial Black" pitchFamily="34" charset="0"/>
            </a:rPr>
            <a:t>Marshal</a:t>
          </a:r>
          <a:endParaRPr lang="en-US" dirty="0"/>
        </a:p>
      </dgm:t>
    </dgm:pt>
    <dgm:pt modelId="{B982009A-DE75-4342-969C-5299B7B670CE}" type="parTrans" cxnId="{74C6C995-8478-4A39-B021-BD65DD7C69C6}">
      <dgm:prSet/>
      <dgm:spPr>
        <a:ln>
          <a:noFill/>
        </a:ln>
      </dgm:spPr>
      <dgm:t>
        <a:bodyPr/>
        <a:lstStyle/>
        <a:p>
          <a:endParaRPr lang="en-US"/>
        </a:p>
      </dgm:t>
    </dgm:pt>
    <dgm:pt modelId="{41D7E161-999F-4D43-AF1D-0DCB72379881}" type="sibTrans" cxnId="{74C6C995-8478-4A39-B021-BD65DD7C69C6}">
      <dgm:prSet/>
      <dgm:spPr/>
      <dgm:t>
        <a:bodyPr/>
        <a:lstStyle/>
        <a:p>
          <a:endParaRPr lang="en-US"/>
        </a:p>
      </dgm:t>
    </dgm:pt>
    <dgm:pt modelId="{DA6A0094-AB50-4D58-953B-BE1AF8003CF3}" type="asst">
      <dgm:prSet/>
      <dgm:spPr/>
      <dgm:t>
        <a:bodyPr/>
        <a:lstStyle/>
        <a:p>
          <a:pPr rtl="0"/>
          <a:r>
            <a:rPr lang="en-US" dirty="0" smtClean="0">
              <a:solidFill>
                <a:schemeClr val="tx1"/>
              </a:solidFill>
              <a:latin typeface="Arial Black" pitchFamily="34" charset="0"/>
            </a:rPr>
            <a:t>Floor </a:t>
          </a:r>
          <a:r>
            <a:rPr lang="en-US" dirty="0" smtClean="0">
              <a:solidFill>
                <a:schemeClr val="tx1"/>
              </a:solidFill>
              <a:latin typeface="Arial Black" pitchFamily="34" charset="0"/>
            </a:rPr>
            <a:t>Marshal</a:t>
          </a:r>
          <a:endParaRPr lang="en-US" dirty="0"/>
        </a:p>
      </dgm:t>
    </dgm:pt>
    <dgm:pt modelId="{80262CE6-3B4F-4DDE-BB5E-846FE79E3E3A}" type="parTrans" cxnId="{B116F7E6-3C11-4190-81D0-F2216739D0EE}">
      <dgm:prSet/>
      <dgm:spPr>
        <a:ln>
          <a:noFill/>
        </a:ln>
      </dgm:spPr>
      <dgm:t>
        <a:bodyPr/>
        <a:lstStyle/>
        <a:p>
          <a:endParaRPr lang="en-US"/>
        </a:p>
      </dgm:t>
    </dgm:pt>
    <dgm:pt modelId="{23A7B83A-F2CF-4693-9D55-96A9C1A8757E}" type="sibTrans" cxnId="{B116F7E6-3C11-4190-81D0-F2216739D0EE}">
      <dgm:prSet/>
      <dgm:spPr/>
      <dgm:t>
        <a:bodyPr/>
        <a:lstStyle/>
        <a:p>
          <a:endParaRPr lang="en-US"/>
        </a:p>
      </dgm:t>
    </dgm:pt>
    <dgm:pt modelId="{30FE568C-F11F-4E3B-90F9-3C8F4C238B34}" type="asst">
      <dgm:prSet/>
      <dgm:spPr/>
      <dgm:t>
        <a:bodyPr/>
        <a:lstStyle/>
        <a:p>
          <a:pPr rtl="0"/>
          <a:r>
            <a:rPr lang="en-US" dirty="0" smtClean="0">
              <a:solidFill>
                <a:schemeClr val="tx1"/>
              </a:solidFill>
              <a:latin typeface="Arial Black" pitchFamily="34" charset="0"/>
            </a:rPr>
            <a:t>Floor </a:t>
          </a:r>
          <a:r>
            <a:rPr lang="en-US" dirty="0" smtClean="0">
              <a:solidFill>
                <a:schemeClr val="tx1"/>
              </a:solidFill>
              <a:latin typeface="Arial Black" pitchFamily="34" charset="0"/>
            </a:rPr>
            <a:t>Marshal</a:t>
          </a:r>
          <a:endParaRPr lang="en-US" dirty="0"/>
        </a:p>
      </dgm:t>
    </dgm:pt>
    <dgm:pt modelId="{D430C580-610A-4FEA-A20D-A853225235D6}" type="parTrans" cxnId="{B5E9A0E1-09D4-4197-BD76-2823D3CF8348}">
      <dgm:prSet/>
      <dgm:spPr>
        <a:ln>
          <a:noFill/>
        </a:ln>
      </dgm:spPr>
      <dgm:t>
        <a:bodyPr/>
        <a:lstStyle/>
        <a:p>
          <a:endParaRPr lang="en-US"/>
        </a:p>
      </dgm:t>
    </dgm:pt>
    <dgm:pt modelId="{E5E28C3A-E20E-4709-BACD-96A475641781}" type="sibTrans" cxnId="{B5E9A0E1-09D4-4197-BD76-2823D3CF8348}">
      <dgm:prSet/>
      <dgm:spPr/>
      <dgm:t>
        <a:bodyPr/>
        <a:lstStyle/>
        <a:p>
          <a:endParaRPr lang="en-US"/>
        </a:p>
      </dgm:t>
    </dgm:pt>
    <dgm:pt modelId="{8F20758B-2E67-43CF-9C6F-C0D5E454BB1E}" type="asst">
      <dgm:prSet/>
      <dgm:spPr/>
      <dgm:t>
        <a:bodyPr/>
        <a:lstStyle/>
        <a:p>
          <a:pPr rtl="0"/>
          <a:r>
            <a:rPr lang="en-US" dirty="0" smtClean="0">
              <a:solidFill>
                <a:schemeClr val="tx1"/>
              </a:solidFill>
              <a:latin typeface="Arial Black" pitchFamily="34" charset="0"/>
            </a:rPr>
            <a:t>Floor </a:t>
          </a:r>
          <a:r>
            <a:rPr lang="en-US" dirty="0" smtClean="0">
              <a:solidFill>
                <a:schemeClr val="tx1"/>
              </a:solidFill>
              <a:latin typeface="Arial Black" pitchFamily="34" charset="0"/>
            </a:rPr>
            <a:t>Marshal</a:t>
          </a:r>
          <a:endParaRPr lang="en-US" dirty="0"/>
        </a:p>
      </dgm:t>
    </dgm:pt>
    <dgm:pt modelId="{1861DDBD-1CA1-402C-A3D8-B8092B54A74B}" type="parTrans" cxnId="{D95460EA-4483-4CA7-A0D7-4D329BF39973}">
      <dgm:prSet/>
      <dgm:spPr>
        <a:ln>
          <a:noFill/>
        </a:ln>
      </dgm:spPr>
      <dgm:t>
        <a:bodyPr/>
        <a:lstStyle/>
        <a:p>
          <a:endParaRPr lang="en-US"/>
        </a:p>
      </dgm:t>
    </dgm:pt>
    <dgm:pt modelId="{79BD0504-59AE-4C5D-9EC6-88D37DA647A6}" type="sibTrans" cxnId="{D95460EA-4483-4CA7-A0D7-4D329BF39973}">
      <dgm:prSet/>
      <dgm:spPr/>
      <dgm:t>
        <a:bodyPr/>
        <a:lstStyle/>
        <a:p>
          <a:endParaRPr lang="en-US"/>
        </a:p>
      </dgm:t>
    </dgm:pt>
    <dgm:pt modelId="{5E9950C0-D124-4169-92EC-0F491605A16A}" type="asst">
      <dgm:prSet/>
      <dgm:spPr/>
      <dgm:t>
        <a:bodyPr/>
        <a:lstStyle/>
        <a:p>
          <a:pPr rtl="0"/>
          <a:r>
            <a:rPr lang="en-US" dirty="0" smtClean="0">
              <a:solidFill>
                <a:schemeClr val="tx1"/>
              </a:solidFill>
              <a:latin typeface="Arial Black" pitchFamily="34" charset="0"/>
            </a:rPr>
            <a:t>Floor </a:t>
          </a:r>
          <a:r>
            <a:rPr lang="en-US" dirty="0" smtClean="0">
              <a:solidFill>
                <a:schemeClr val="tx1"/>
              </a:solidFill>
              <a:latin typeface="Arial Black" pitchFamily="34" charset="0"/>
            </a:rPr>
            <a:t>Marshal</a:t>
          </a:r>
          <a:endParaRPr lang="en-US" dirty="0"/>
        </a:p>
      </dgm:t>
    </dgm:pt>
    <dgm:pt modelId="{8678B5EB-A5F3-4A0F-9AA5-8E287AF4A1BE}" type="parTrans" cxnId="{672D34E8-D5FB-4A2E-A5AC-49758BDC85A0}">
      <dgm:prSet/>
      <dgm:spPr>
        <a:ln>
          <a:noFill/>
        </a:ln>
      </dgm:spPr>
      <dgm:t>
        <a:bodyPr/>
        <a:lstStyle/>
        <a:p>
          <a:endParaRPr lang="en-US"/>
        </a:p>
      </dgm:t>
    </dgm:pt>
    <dgm:pt modelId="{4D332F65-7F6C-40E7-A725-9F3961E24CA5}" type="sibTrans" cxnId="{672D34E8-D5FB-4A2E-A5AC-49758BDC85A0}">
      <dgm:prSet/>
      <dgm:spPr/>
      <dgm:t>
        <a:bodyPr/>
        <a:lstStyle/>
        <a:p>
          <a:endParaRPr lang="en-US"/>
        </a:p>
      </dgm:t>
    </dgm:pt>
    <dgm:pt modelId="{511A9EBA-2737-4228-978F-9912A6EA38EA}" type="asst">
      <dgm:prSet/>
      <dgm:spPr/>
      <dgm:t>
        <a:bodyPr/>
        <a:lstStyle/>
        <a:p>
          <a:pPr rtl="0"/>
          <a:r>
            <a:rPr lang="en-US" dirty="0" smtClean="0">
              <a:solidFill>
                <a:schemeClr val="tx1"/>
              </a:solidFill>
              <a:latin typeface="Arial Black" pitchFamily="34" charset="0"/>
            </a:rPr>
            <a:t>Floor </a:t>
          </a:r>
          <a:r>
            <a:rPr lang="en-US" dirty="0" smtClean="0">
              <a:solidFill>
                <a:schemeClr val="tx1"/>
              </a:solidFill>
              <a:latin typeface="Arial Black" pitchFamily="34" charset="0"/>
            </a:rPr>
            <a:t>Marshal</a:t>
          </a:r>
          <a:endParaRPr lang="en-US" dirty="0"/>
        </a:p>
      </dgm:t>
    </dgm:pt>
    <dgm:pt modelId="{5DAFAAD4-963E-4B66-A9F2-B5C66954CD61}" type="parTrans" cxnId="{F46C40E2-BB99-4DD5-AB16-A52B9009DBC4}">
      <dgm:prSet/>
      <dgm:spPr>
        <a:ln>
          <a:noFill/>
        </a:ln>
      </dgm:spPr>
      <dgm:t>
        <a:bodyPr/>
        <a:lstStyle/>
        <a:p>
          <a:endParaRPr lang="en-US"/>
        </a:p>
      </dgm:t>
    </dgm:pt>
    <dgm:pt modelId="{FCE9466A-7BA0-4AD9-8644-25CE02C15041}" type="sibTrans" cxnId="{F46C40E2-BB99-4DD5-AB16-A52B9009DBC4}">
      <dgm:prSet/>
      <dgm:spPr/>
      <dgm:t>
        <a:bodyPr/>
        <a:lstStyle/>
        <a:p>
          <a:endParaRPr lang="en-US"/>
        </a:p>
      </dgm:t>
    </dgm:pt>
    <dgm:pt modelId="{2BF15AA5-841B-40F7-B82E-5101B3172159}" type="pres">
      <dgm:prSet presAssocID="{135AFED8-2DE3-4481-A097-DF4ED65E414B}" presName="hierChild1" presStyleCnt="0">
        <dgm:presLayoutVars>
          <dgm:orgChart val="1"/>
          <dgm:chPref val="1"/>
          <dgm:dir/>
          <dgm:animOne val="branch"/>
          <dgm:animLvl val="lvl"/>
          <dgm:resizeHandles/>
        </dgm:presLayoutVars>
      </dgm:prSet>
      <dgm:spPr/>
      <dgm:t>
        <a:bodyPr/>
        <a:lstStyle/>
        <a:p>
          <a:endParaRPr lang="en-PH"/>
        </a:p>
      </dgm:t>
    </dgm:pt>
    <dgm:pt modelId="{822EA352-6621-4596-BEF5-7D85473BE375}" type="pres">
      <dgm:prSet presAssocID="{7B48FC7C-362C-4B3A-BF7E-7501A1DAA016}" presName="hierRoot1" presStyleCnt="0">
        <dgm:presLayoutVars>
          <dgm:hierBranch val="init"/>
        </dgm:presLayoutVars>
      </dgm:prSet>
      <dgm:spPr/>
    </dgm:pt>
    <dgm:pt modelId="{0E06EC96-33E5-40C0-B9DB-1F049764A89E}" type="pres">
      <dgm:prSet presAssocID="{7B48FC7C-362C-4B3A-BF7E-7501A1DAA016}" presName="rootComposite1" presStyleCnt="0"/>
      <dgm:spPr/>
    </dgm:pt>
    <dgm:pt modelId="{F91FC238-7831-405B-9E80-6488F4CCA580}" type="pres">
      <dgm:prSet presAssocID="{7B48FC7C-362C-4B3A-BF7E-7501A1DAA016}" presName="rootText1" presStyleLbl="node0" presStyleIdx="0" presStyleCnt="2" custScaleX="294198" custScaleY="129594" custLinFactX="124631" custLinFactY="60671" custLinFactNeighborX="200000" custLinFactNeighborY="100000">
        <dgm:presLayoutVars>
          <dgm:chPref val="3"/>
        </dgm:presLayoutVars>
      </dgm:prSet>
      <dgm:spPr/>
      <dgm:t>
        <a:bodyPr/>
        <a:lstStyle/>
        <a:p>
          <a:endParaRPr lang="en-PH"/>
        </a:p>
      </dgm:t>
    </dgm:pt>
    <dgm:pt modelId="{223E05FD-B9FA-46B8-9436-E00FB576BBCA}" type="pres">
      <dgm:prSet presAssocID="{7B48FC7C-362C-4B3A-BF7E-7501A1DAA016}" presName="rootConnector1" presStyleLbl="node1" presStyleIdx="0" presStyleCnt="0"/>
      <dgm:spPr/>
      <dgm:t>
        <a:bodyPr/>
        <a:lstStyle/>
        <a:p>
          <a:endParaRPr lang="en-PH"/>
        </a:p>
      </dgm:t>
    </dgm:pt>
    <dgm:pt modelId="{0748BFD6-8564-41D6-84C3-FDFD88E677E6}" type="pres">
      <dgm:prSet presAssocID="{7B48FC7C-362C-4B3A-BF7E-7501A1DAA016}" presName="hierChild2" presStyleCnt="0"/>
      <dgm:spPr/>
    </dgm:pt>
    <dgm:pt modelId="{19C01460-8B93-44B8-85D8-C3A0C9526108}" type="pres">
      <dgm:prSet presAssocID="{7B48FC7C-362C-4B3A-BF7E-7501A1DAA016}" presName="hierChild3" presStyleCnt="0"/>
      <dgm:spPr/>
    </dgm:pt>
    <dgm:pt modelId="{A8E40DE2-5326-403F-BEE4-97EFA976E5DB}" type="pres">
      <dgm:prSet presAssocID="{4A6B97F9-373C-4BAF-9594-AB788FD82381}" presName="hierRoot1" presStyleCnt="0">
        <dgm:presLayoutVars>
          <dgm:hierBranch val="init"/>
        </dgm:presLayoutVars>
      </dgm:prSet>
      <dgm:spPr/>
    </dgm:pt>
    <dgm:pt modelId="{95C40D20-C488-4710-9B7E-442630EFC8C8}" type="pres">
      <dgm:prSet presAssocID="{4A6B97F9-373C-4BAF-9594-AB788FD82381}" presName="rootComposite1" presStyleCnt="0"/>
      <dgm:spPr/>
    </dgm:pt>
    <dgm:pt modelId="{73604E16-9E54-4475-9AE8-3F15BD8836FA}" type="pres">
      <dgm:prSet presAssocID="{4A6B97F9-373C-4BAF-9594-AB788FD82381}" presName="rootText1" presStyleLbl="node0" presStyleIdx="1" presStyleCnt="2" custScaleX="295630" custLinFactNeighborX="8223" custLinFactNeighborY="26014">
        <dgm:presLayoutVars>
          <dgm:chPref val="3"/>
        </dgm:presLayoutVars>
      </dgm:prSet>
      <dgm:spPr/>
      <dgm:t>
        <a:bodyPr/>
        <a:lstStyle/>
        <a:p>
          <a:endParaRPr lang="en-US"/>
        </a:p>
      </dgm:t>
    </dgm:pt>
    <dgm:pt modelId="{5470D207-C2A3-40FA-95DC-1B318D11057E}" type="pres">
      <dgm:prSet presAssocID="{4A6B97F9-373C-4BAF-9594-AB788FD82381}" presName="rootConnector1" presStyleLbl="node1" presStyleIdx="0" presStyleCnt="0"/>
      <dgm:spPr/>
      <dgm:t>
        <a:bodyPr/>
        <a:lstStyle/>
        <a:p>
          <a:endParaRPr lang="en-PH"/>
        </a:p>
      </dgm:t>
    </dgm:pt>
    <dgm:pt modelId="{B88B935D-3395-4879-A2EF-C8D88C021059}" type="pres">
      <dgm:prSet presAssocID="{4A6B97F9-373C-4BAF-9594-AB788FD82381}" presName="hierChild2" presStyleCnt="0"/>
      <dgm:spPr/>
    </dgm:pt>
    <dgm:pt modelId="{708CB95B-194E-431D-9B86-773884F4DC0B}" type="pres">
      <dgm:prSet presAssocID="{862E72B9-8C8E-4CB1-AC42-42FFC3509FA8}" presName="Name37" presStyleLbl="parChTrans1D2" presStyleIdx="0" presStyleCnt="18"/>
      <dgm:spPr/>
      <dgm:t>
        <a:bodyPr/>
        <a:lstStyle/>
        <a:p>
          <a:endParaRPr lang="en-PH"/>
        </a:p>
      </dgm:t>
    </dgm:pt>
    <dgm:pt modelId="{2FD6F6CE-1C21-455D-B55F-011F00C82BB7}" type="pres">
      <dgm:prSet presAssocID="{7D7454AD-EFB7-46D7-8B1B-3C80FE8DFA90}" presName="hierRoot2" presStyleCnt="0">
        <dgm:presLayoutVars>
          <dgm:hierBranch val="init"/>
        </dgm:presLayoutVars>
      </dgm:prSet>
      <dgm:spPr/>
    </dgm:pt>
    <dgm:pt modelId="{CE7D034F-659F-40C4-9F2D-824941C3C4B0}" type="pres">
      <dgm:prSet presAssocID="{7D7454AD-EFB7-46D7-8B1B-3C80FE8DFA90}" presName="rootComposite" presStyleCnt="0"/>
      <dgm:spPr/>
    </dgm:pt>
    <dgm:pt modelId="{117B6F20-011F-4036-91EC-9A3282BFB168}" type="pres">
      <dgm:prSet presAssocID="{7D7454AD-EFB7-46D7-8B1B-3C80FE8DFA90}" presName="rootText" presStyleLbl="node2" presStyleIdx="0" presStyleCnt="7" custScaleX="185362" custScaleY="144064" custLinFactNeighborX="-522" custLinFactNeighborY="-39118">
        <dgm:presLayoutVars>
          <dgm:chPref val="3"/>
        </dgm:presLayoutVars>
      </dgm:prSet>
      <dgm:spPr/>
      <dgm:t>
        <a:bodyPr/>
        <a:lstStyle/>
        <a:p>
          <a:endParaRPr lang="en-US"/>
        </a:p>
      </dgm:t>
    </dgm:pt>
    <dgm:pt modelId="{4F8CE3CC-107F-46FC-8928-78BD19D23F47}" type="pres">
      <dgm:prSet presAssocID="{7D7454AD-EFB7-46D7-8B1B-3C80FE8DFA90}" presName="rootConnector" presStyleLbl="node2" presStyleIdx="0" presStyleCnt="7"/>
      <dgm:spPr/>
      <dgm:t>
        <a:bodyPr/>
        <a:lstStyle/>
        <a:p>
          <a:endParaRPr lang="en-PH"/>
        </a:p>
      </dgm:t>
    </dgm:pt>
    <dgm:pt modelId="{F469598A-7CE5-4A77-92B6-E95CE6F7266C}" type="pres">
      <dgm:prSet presAssocID="{7D7454AD-EFB7-46D7-8B1B-3C80FE8DFA90}" presName="hierChild4" presStyleCnt="0"/>
      <dgm:spPr/>
    </dgm:pt>
    <dgm:pt modelId="{8FB34A26-A4A5-4F0C-982B-C19C07F3AA55}" type="pres">
      <dgm:prSet presAssocID="{7D7454AD-EFB7-46D7-8B1B-3C80FE8DFA90}" presName="hierChild5" presStyleCnt="0"/>
      <dgm:spPr/>
    </dgm:pt>
    <dgm:pt modelId="{1547CC38-9093-4FA3-9518-6110B86B542C}" type="pres">
      <dgm:prSet presAssocID="{3ACBE65B-9CC9-46D7-94E5-9CDD683D63D9}" presName="Name37" presStyleLbl="parChTrans1D2" presStyleIdx="1" presStyleCnt="18"/>
      <dgm:spPr/>
      <dgm:t>
        <a:bodyPr/>
        <a:lstStyle/>
        <a:p>
          <a:endParaRPr lang="en-PH"/>
        </a:p>
      </dgm:t>
    </dgm:pt>
    <dgm:pt modelId="{2CABB899-938A-40CC-B6D2-B1D66F6C9C8C}" type="pres">
      <dgm:prSet presAssocID="{57129457-0970-4212-BA22-DC5BD18190BE}" presName="hierRoot2" presStyleCnt="0">
        <dgm:presLayoutVars>
          <dgm:hierBranch val="init"/>
        </dgm:presLayoutVars>
      </dgm:prSet>
      <dgm:spPr/>
    </dgm:pt>
    <dgm:pt modelId="{96026CF1-F4B6-47C4-97F6-154A0D594AB4}" type="pres">
      <dgm:prSet presAssocID="{57129457-0970-4212-BA22-DC5BD18190BE}" presName="rootComposite" presStyleCnt="0"/>
      <dgm:spPr/>
    </dgm:pt>
    <dgm:pt modelId="{C0837F4C-DEE3-47B6-87E1-DD21AD2A8986}" type="pres">
      <dgm:prSet presAssocID="{57129457-0970-4212-BA22-DC5BD18190BE}" presName="rootText" presStyleLbl="node2" presStyleIdx="1" presStyleCnt="7" custScaleY="151275" custLinFactNeighborX="-4324" custLinFactNeighborY="-46329">
        <dgm:presLayoutVars>
          <dgm:chPref val="3"/>
        </dgm:presLayoutVars>
      </dgm:prSet>
      <dgm:spPr/>
      <dgm:t>
        <a:bodyPr/>
        <a:lstStyle/>
        <a:p>
          <a:endParaRPr lang="en-US"/>
        </a:p>
      </dgm:t>
    </dgm:pt>
    <dgm:pt modelId="{3CB0E5E7-760D-4C8E-900A-E3ABC78F9459}" type="pres">
      <dgm:prSet presAssocID="{57129457-0970-4212-BA22-DC5BD18190BE}" presName="rootConnector" presStyleLbl="node2" presStyleIdx="1" presStyleCnt="7"/>
      <dgm:spPr/>
      <dgm:t>
        <a:bodyPr/>
        <a:lstStyle/>
        <a:p>
          <a:endParaRPr lang="en-PH"/>
        </a:p>
      </dgm:t>
    </dgm:pt>
    <dgm:pt modelId="{1D3F796D-6AFA-477D-8B79-0A40391F36C4}" type="pres">
      <dgm:prSet presAssocID="{57129457-0970-4212-BA22-DC5BD18190BE}" presName="hierChild4" presStyleCnt="0"/>
      <dgm:spPr/>
    </dgm:pt>
    <dgm:pt modelId="{3A01E0D0-87DE-4B85-8257-74A2A41247B1}" type="pres">
      <dgm:prSet presAssocID="{57129457-0970-4212-BA22-DC5BD18190BE}" presName="hierChild5" presStyleCnt="0"/>
      <dgm:spPr/>
    </dgm:pt>
    <dgm:pt modelId="{2AD9D255-1D44-44B5-A83F-5C801019E7BD}" type="pres">
      <dgm:prSet presAssocID="{B86F70EE-8B57-4707-AE4A-BDFE4F8DC3F9}" presName="Name37" presStyleLbl="parChTrans1D2" presStyleIdx="2" presStyleCnt="18"/>
      <dgm:spPr/>
      <dgm:t>
        <a:bodyPr/>
        <a:lstStyle/>
        <a:p>
          <a:endParaRPr lang="en-PH"/>
        </a:p>
      </dgm:t>
    </dgm:pt>
    <dgm:pt modelId="{6EEDBFED-CE41-4E30-AA21-0B26820096FE}" type="pres">
      <dgm:prSet presAssocID="{BA0E01E7-C71A-44ED-93FD-BCE5FBE6C76E}" presName="hierRoot2" presStyleCnt="0">
        <dgm:presLayoutVars>
          <dgm:hierBranch val="init"/>
        </dgm:presLayoutVars>
      </dgm:prSet>
      <dgm:spPr/>
    </dgm:pt>
    <dgm:pt modelId="{0CB90CD5-6FE3-4080-9585-8769BFAA5ECA}" type="pres">
      <dgm:prSet presAssocID="{BA0E01E7-C71A-44ED-93FD-BCE5FBE6C76E}" presName="rootComposite" presStyleCnt="0"/>
      <dgm:spPr/>
    </dgm:pt>
    <dgm:pt modelId="{C50E9500-46EE-495C-80DD-CD7517B1D9B1}" type="pres">
      <dgm:prSet presAssocID="{BA0E01E7-C71A-44ED-93FD-BCE5FBE6C76E}" presName="rootText" presStyleLbl="node2" presStyleIdx="2" presStyleCnt="7" custScaleX="119027" custScaleY="148140" custLinFactNeighborX="-8462" custLinFactNeighborY="-43194">
        <dgm:presLayoutVars>
          <dgm:chPref val="3"/>
        </dgm:presLayoutVars>
      </dgm:prSet>
      <dgm:spPr/>
      <dgm:t>
        <a:bodyPr/>
        <a:lstStyle/>
        <a:p>
          <a:endParaRPr lang="en-US"/>
        </a:p>
      </dgm:t>
    </dgm:pt>
    <dgm:pt modelId="{940156A8-E906-4AEA-9FBB-6D0DDC6401E8}" type="pres">
      <dgm:prSet presAssocID="{BA0E01E7-C71A-44ED-93FD-BCE5FBE6C76E}" presName="rootConnector" presStyleLbl="node2" presStyleIdx="2" presStyleCnt="7"/>
      <dgm:spPr/>
      <dgm:t>
        <a:bodyPr/>
        <a:lstStyle/>
        <a:p>
          <a:endParaRPr lang="en-PH"/>
        </a:p>
      </dgm:t>
    </dgm:pt>
    <dgm:pt modelId="{B52D61E8-EF7E-4ABE-9FF0-5CA6E4448193}" type="pres">
      <dgm:prSet presAssocID="{BA0E01E7-C71A-44ED-93FD-BCE5FBE6C76E}" presName="hierChild4" presStyleCnt="0"/>
      <dgm:spPr/>
    </dgm:pt>
    <dgm:pt modelId="{54DBCEDE-043E-41BF-9988-BAE2364EB2FD}" type="pres">
      <dgm:prSet presAssocID="{BA0E01E7-C71A-44ED-93FD-BCE5FBE6C76E}" presName="hierChild5" presStyleCnt="0"/>
      <dgm:spPr/>
    </dgm:pt>
    <dgm:pt modelId="{D2102356-8DF5-41FA-B14A-CBB9AD6F0BB4}" type="pres">
      <dgm:prSet presAssocID="{80872342-BA33-4020-A8F6-60E3FE1B8123}" presName="Name37" presStyleLbl="parChTrans1D2" presStyleIdx="3" presStyleCnt="18"/>
      <dgm:spPr/>
      <dgm:t>
        <a:bodyPr/>
        <a:lstStyle/>
        <a:p>
          <a:endParaRPr lang="en-PH"/>
        </a:p>
      </dgm:t>
    </dgm:pt>
    <dgm:pt modelId="{65882858-BA4B-47D0-A94B-5D4BA5F94BFD}" type="pres">
      <dgm:prSet presAssocID="{DB3442BE-EDD3-4A08-BDC4-F65B8FAB65A2}" presName="hierRoot2" presStyleCnt="0">
        <dgm:presLayoutVars>
          <dgm:hierBranch val="init"/>
        </dgm:presLayoutVars>
      </dgm:prSet>
      <dgm:spPr/>
    </dgm:pt>
    <dgm:pt modelId="{C12F7385-34C3-4FF0-AD4B-9062EEECD4A3}" type="pres">
      <dgm:prSet presAssocID="{DB3442BE-EDD3-4A08-BDC4-F65B8FAB65A2}" presName="rootComposite" presStyleCnt="0"/>
      <dgm:spPr/>
    </dgm:pt>
    <dgm:pt modelId="{F7D39652-57C1-4D09-9A28-ECB1AB07349D}" type="pres">
      <dgm:prSet presAssocID="{DB3442BE-EDD3-4A08-BDC4-F65B8FAB65A2}" presName="rootText" presStyleLbl="node2" presStyleIdx="3" presStyleCnt="7" custScaleX="101115" custScaleY="202550" custLinFactNeighborX="-8255" custLinFactNeighborY="-97604">
        <dgm:presLayoutVars>
          <dgm:chPref val="3"/>
        </dgm:presLayoutVars>
      </dgm:prSet>
      <dgm:spPr/>
      <dgm:t>
        <a:bodyPr/>
        <a:lstStyle/>
        <a:p>
          <a:endParaRPr lang="en-US"/>
        </a:p>
      </dgm:t>
    </dgm:pt>
    <dgm:pt modelId="{B34AA286-FF8E-4648-9274-DBB2910ED723}" type="pres">
      <dgm:prSet presAssocID="{DB3442BE-EDD3-4A08-BDC4-F65B8FAB65A2}" presName="rootConnector" presStyleLbl="node2" presStyleIdx="3" presStyleCnt="7"/>
      <dgm:spPr/>
      <dgm:t>
        <a:bodyPr/>
        <a:lstStyle/>
        <a:p>
          <a:endParaRPr lang="en-PH"/>
        </a:p>
      </dgm:t>
    </dgm:pt>
    <dgm:pt modelId="{345FF4E1-EB34-474E-9F43-27B48093CAE8}" type="pres">
      <dgm:prSet presAssocID="{DB3442BE-EDD3-4A08-BDC4-F65B8FAB65A2}" presName="hierChild4" presStyleCnt="0"/>
      <dgm:spPr/>
    </dgm:pt>
    <dgm:pt modelId="{FACEBA2A-8B26-4FCF-898D-E133CDED421E}" type="pres">
      <dgm:prSet presAssocID="{DB3442BE-EDD3-4A08-BDC4-F65B8FAB65A2}" presName="hierChild5" presStyleCnt="0"/>
      <dgm:spPr/>
    </dgm:pt>
    <dgm:pt modelId="{9AA2969F-41E0-4204-8799-66BB5D5CCC85}" type="pres">
      <dgm:prSet presAssocID="{9E048202-26B5-4F29-B5A4-79D51685DEBF}" presName="Name37" presStyleLbl="parChTrans1D2" presStyleIdx="4" presStyleCnt="18"/>
      <dgm:spPr/>
      <dgm:t>
        <a:bodyPr/>
        <a:lstStyle/>
        <a:p>
          <a:endParaRPr lang="en-PH"/>
        </a:p>
      </dgm:t>
    </dgm:pt>
    <dgm:pt modelId="{15D7375A-F9DF-4E0C-94C3-5CF57FE3F70E}" type="pres">
      <dgm:prSet presAssocID="{127AA88E-2607-454A-BD14-D7D7D8302B9F}" presName="hierRoot2" presStyleCnt="0">
        <dgm:presLayoutVars>
          <dgm:hierBranch val="init"/>
        </dgm:presLayoutVars>
      </dgm:prSet>
      <dgm:spPr/>
    </dgm:pt>
    <dgm:pt modelId="{FA46FCA8-0CAA-461D-9498-84F16CFC30C9}" type="pres">
      <dgm:prSet presAssocID="{127AA88E-2607-454A-BD14-D7D7D8302B9F}" presName="rootComposite" presStyleCnt="0"/>
      <dgm:spPr/>
    </dgm:pt>
    <dgm:pt modelId="{43162B87-F6B4-4BEC-8D22-88970A5970EB}" type="pres">
      <dgm:prSet presAssocID="{127AA88E-2607-454A-BD14-D7D7D8302B9F}" presName="rootText" presStyleLbl="node2" presStyleIdx="4" presStyleCnt="7" custScaleX="92861" custScaleY="197913" custLinFactNeighborX="-5718" custLinFactNeighborY="-92967">
        <dgm:presLayoutVars>
          <dgm:chPref val="3"/>
        </dgm:presLayoutVars>
      </dgm:prSet>
      <dgm:spPr/>
      <dgm:t>
        <a:bodyPr/>
        <a:lstStyle/>
        <a:p>
          <a:endParaRPr lang="en-US"/>
        </a:p>
      </dgm:t>
    </dgm:pt>
    <dgm:pt modelId="{C359806B-3A82-4F70-8B79-2F104BDBC20A}" type="pres">
      <dgm:prSet presAssocID="{127AA88E-2607-454A-BD14-D7D7D8302B9F}" presName="rootConnector" presStyleLbl="node2" presStyleIdx="4" presStyleCnt="7"/>
      <dgm:spPr/>
      <dgm:t>
        <a:bodyPr/>
        <a:lstStyle/>
        <a:p>
          <a:endParaRPr lang="en-PH"/>
        </a:p>
      </dgm:t>
    </dgm:pt>
    <dgm:pt modelId="{0603959E-0AAF-4DB1-91DB-3381650F11A4}" type="pres">
      <dgm:prSet presAssocID="{127AA88E-2607-454A-BD14-D7D7D8302B9F}" presName="hierChild4" presStyleCnt="0"/>
      <dgm:spPr/>
    </dgm:pt>
    <dgm:pt modelId="{C30DD440-BF98-4778-A9F2-F8E803A9715A}" type="pres">
      <dgm:prSet presAssocID="{127AA88E-2607-454A-BD14-D7D7D8302B9F}" presName="hierChild5" presStyleCnt="0"/>
      <dgm:spPr/>
    </dgm:pt>
    <dgm:pt modelId="{A442EE87-F98C-426F-8C23-4CDE325A04FA}" type="pres">
      <dgm:prSet presAssocID="{BA610361-9CA6-45EA-899F-474C5A7F2CDB}" presName="Name37" presStyleLbl="parChTrans1D2" presStyleIdx="5" presStyleCnt="18"/>
      <dgm:spPr/>
      <dgm:t>
        <a:bodyPr/>
        <a:lstStyle/>
        <a:p>
          <a:endParaRPr lang="en-PH"/>
        </a:p>
      </dgm:t>
    </dgm:pt>
    <dgm:pt modelId="{039F63BE-7435-4EDF-AD9E-66E9113651E9}" type="pres">
      <dgm:prSet presAssocID="{6229DEDF-8441-42C0-94FD-ED664BAB36EF}" presName="hierRoot2" presStyleCnt="0">
        <dgm:presLayoutVars>
          <dgm:hierBranch val="init"/>
        </dgm:presLayoutVars>
      </dgm:prSet>
      <dgm:spPr/>
    </dgm:pt>
    <dgm:pt modelId="{FCA72B1F-E644-41E4-8FC0-21E707979EE3}" type="pres">
      <dgm:prSet presAssocID="{6229DEDF-8441-42C0-94FD-ED664BAB36EF}" presName="rootComposite" presStyleCnt="0"/>
      <dgm:spPr/>
    </dgm:pt>
    <dgm:pt modelId="{419F44BA-B5A0-4372-A62B-F2968E84F26A}" type="pres">
      <dgm:prSet presAssocID="{6229DEDF-8441-42C0-94FD-ED664BAB36EF}" presName="rootText" presStyleLbl="node2" presStyleIdx="5" presStyleCnt="7" custScaleX="98590" custLinFactNeighborX="1587" custLinFactNeighborY="4946">
        <dgm:presLayoutVars>
          <dgm:chPref val="3"/>
        </dgm:presLayoutVars>
      </dgm:prSet>
      <dgm:spPr/>
      <dgm:t>
        <a:bodyPr/>
        <a:lstStyle/>
        <a:p>
          <a:endParaRPr lang="en-US"/>
        </a:p>
      </dgm:t>
    </dgm:pt>
    <dgm:pt modelId="{5EFDA956-EE5B-4E20-88EA-1B024265D5D3}" type="pres">
      <dgm:prSet presAssocID="{6229DEDF-8441-42C0-94FD-ED664BAB36EF}" presName="rootConnector" presStyleLbl="node2" presStyleIdx="5" presStyleCnt="7"/>
      <dgm:spPr/>
      <dgm:t>
        <a:bodyPr/>
        <a:lstStyle/>
        <a:p>
          <a:endParaRPr lang="en-PH"/>
        </a:p>
      </dgm:t>
    </dgm:pt>
    <dgm:pt modelId="{654668A8-C7A5-49EC-A3BB-349A9525F7DA}" type="pres">
      <dgm:prSet presAssocID="{6229DEDF-8441-42C0-94FD-ED664BAB36EF}" presName="hierChild4" presStyleCnt="0"/>
      <dgm:spPr/>
    </dgm:pt>
    <dgm:pt modelId="{B1A261E7-F0E7-486E-9507-72D9B7E4948E}" type="pres">
      <dgm:prSet presAssocID="{6229DEDF-8441-42C0-94FD-ED664BAB36EF}" presName="hierChild5" presStyleCnt="0"/>
      <dgm:spPr/>
    </dgm:pt>
    <dgm:pt modelId="{BE106106-026D-498A-9379-F63B4F56A2BA}" type="pres">
      <dgm:prSet presAssocID="{F1E1E8EC-849E-47E4-921D-8444126DF2BE}" presName="Name37" presStyleLbl="parChTrans1D2" presStyleIdx="6" presStyleCnt="18"/>
      <dgm:spPr/>
      <dgm:t>
        <a:bodyPr/>
        <a:lstStyle/>
        <a:p>
          <a:endParaRPr lang="en-PH"/>
        </a:p>
      </dgm:t>
    </dgm:pt>
    <dgm:pt modelId="{0888E725-E10C-45D6-9FDF-F954CC027118}" type="pres">
      <dgm:prSet presAssocID="{D77253F4-8785-4C45-8D4E-52764870368D}" presName="hierRoot2" presStyleCnt="0">
        <dgm:presLayoutVars>
          <dgm:hierBranch val="init"/>
        </dgm:presLayoutVars>
      </dgm:prSet>
      <dgm:spPr/>
    </dgm:pt>
    <dgm:pt modelId="{30245984-2D4B-4EB9-B614-8CA836A5B248}" type="pres">
      <dgm:prSet presAssocID="{D77253F4-8785-4C45-8D4E-52764870368D}" presName="rootComposite" presStyleCnt="0"/>
      <dgm:spPr/>
    </dgm:pt>
    <dgm:pt modelId="{F04D784B-2512-4A7E-8637-8B051DEF9131}" type="pres">
      <dgm:prSet presAssocID="{D77253F4-8785-4C45-8D4E-52764870368D}" presName="rootText" presStyleLbl="node2" presStyleIdx="6" presStyleCnt="7" custScaleX="117721" custScaleY="152433" custLinFactNeighborX="522" custLinFactNeighborY="-15753">
        <dgm:presLayoutVars>
          <dgm:chPref val="3"/>
        </dgm:presLayoutVars>
      </dgm:prSet>
      <dgm:spPr/>
      <dgm:t>
        <a:bodyPr/>
        <a:lstStyle/>
        <a:p>
          <a:endParaRPr lang="en-US"/>
        </a:p>
      </dgm:t>
    </dgm:pt>
    <dgm:pt modelId="{5CA89C91-F630-43DC-BB44-0599F70D0A94}" type="pres">
      <dgm:prSet presAssocID="{D77253F4-8785-4C45-8D4E-52764870368D}" presName="rootConnector" presStyleLbl="node2" presStyleIdx="6" presStyleCnt="7"/>
      <dgm:spPr/>
      <dgm:t>
        <a:bodyPr/>
        <a:lstStyle/>
        <a:p>
          <a:endParaRPr lang="en-PH"/>
        </a:p>
      </dgm:t>
    </dgm:pt>
    <dgm:pt modelId="{44B226F3-1CA3-43F4-A472-8519941CA06B}" type="pres">
      <dgm:prSet presAssocID="{D77253F4-8785-4C45-8D4E-52764870368D}" presName="hierChild4" presStyleCnt="0"/>
      <dgm:spPr/>
    </dgm:pt>
    <dgm:pt modelId="{88C72793-5EAB-4252-A36E-6034720B4A2B}" type="pres">
      <dgm:prSet presAssocID="{D77253F4-8785-4C45-8D4E-52764870368D}" presName="hierChild5" presStyleCnt="0"/>
      <dgm:spPr/>
    </dgm:pt>
    <dgm:pt modelId="{63809EFA-853D-416F-A75B-FD19DBAB0AEB}" type="pres">
      <dgm:prSet presAssocID="{4A6B97F9-373C-4BAF-9594-AB788FD82381}" presName="hierChild3" presStyleCnt="0"/>
      <dgm:spPr/>
    </dgm:pt>
    <dgm:pt modelId="{99BDD236-258D-4326-BA31-3CA66BD30031}" type="pres">
      <dgm:prSet presAssocID="{7C682BAD-3C12-4AA5-A4AB-8180B7B772D8}" presName="Name111" presStyleLbl="parChTrans1D2" presStyleIdx="7" presStyleCnt="18"/>
      <dgm:spPr/>
      <dgm:t>
        <a:bodyPr/>
        <a:lstStyle/>
        <a:p>
          <a:endParaRPr lang="en-PH"/>
        </a:p>
      </dgm:t>
    </dgm:pt>
    <dgm:pt modelId="{66D7E01F-7E3B-409F-AEF1-8EF5FA4D7188}" type="pres">
      <dgm:prSet presAssocID="{6316D765-AC55-4D00-A744-A7056167EC67}" presName="hierRoot3" presStyleCnt="0">
        <dgm:presLayoutVars>
          <dgm:hierBranch val="init"/>
        </dgm:presLayoutVars>
      </dgm:prSet>
      <dgm:spPr/>
    </dgm:pt>
    <dgm:pt modelId="{285E4BA8-DA72-49FC-AFA1-9D7669CC09A9}" type="pres">
      <dgm:prSet presAssocID="{6316D765-AC55-4D00-A744-A7056167EC67}" presName="rootComposite3" presStyleCnt="0"/>
      <dgm:spPr/>
    </dgm:pt>
    <dgm:pt modelId="{89E76878-3243-4EA8-B2EC-420B612B2605}" type="pres">
      <dgm:prSet presAssocID="{6316D765-AC55-4D00-A744-A7056167EC67}" presName="rootText3" presStyleLbl="asst1" presStyleIdx="0" presStyleCnt="11" custScaleX="239026" custScaleY="178272" custLinFactX="35152" custLinFactY="99944" custLinFactNeighborX="100000" custLinFactNeighborY="100000">
        <dgm:presLayoutVars>
          <dgm:chPref val="3"/>
        </dgm:presLayoutVars>
      </dgm:prSet>
      <dgm:spPr/>
      <dgm:t>
        <a:bodyPr/>
        <a:lstStyle/>
        <a:p>
          <a:endParaRPr lang="en-US"/>
        </a:p>
      </dgm:t>
    </dgm:pt>
    <dgm:pt modelId="{8EF2C1A0-7D4F-4D9D-B085-EDE319D2E423}" type="pres">
      <dgm:prSet presAssocID="{6316D765-AC55-4D00-A744-A7056167EC67}" presName="rootConnector3" presStyleLbl="asst1" presStyleIdx="0" presStyleCnt="11"/>
      <dgm:spPr/>
      <dgm:t>
        <a:bodyPr/>
        <a:lstStyle/>
        <a:p>
          <a:endParaRPr lang="en-PH"/>
        </a:p>
      </dgm:t>
    </dgm:pt>
    <dgm:pt modelId="{A78A08E9-601A-4C1D-8507-6BEE77C389BD}" type="pres">
      <dgm:prSet presAssocID="{6316D765-AC55-4D00-A744-A7056167EC67}" presName="hierChild6" presStyleCnt="0"/>
      <dgm:spPr/>
    </dgm:pt>
    <dgm:pt modelId="{962228F9-4F74-4BC1-B3F0-39F788F21A13}" type="pres">
      <dgm:prSet presAssocID="{6316D765-AC55-4D00-A744-A7056167EC67}" presName="hierChild7" presStyleCnt="0"/>
      <dgm:spPr/>
    </dgm:pt>
    <dgm:pt modelId="{72081B22-2E43-4ED8-BBDB-15BFAEEBC8FD}" type="pres">
      <dgm:prSet presAssocID="{AAA29F1C-582A-449E-A90B-13DE04381E01}" presName="Name111" presStyleLbl="parChTrans1D2" presStyleIdx="8" presStyleCnt="18"/>
      <dgm:spPr/>
      <dgm:t>
        <a:bodyPr/>
        <a:lstStyle/>
        <a:p>
          <a:endParaRPr lang="en-US"/>
        </a:p>
      </dgm:t>
    </dgm:pt>
    <dgm:pt modelId="{5A9E361E-5C58-4452-8FAF-EFF7C5BA3B12}" type="pres">
      <dgm:prSet presAssocID="{FEB85B11-6525-4C5D-AB59-CB6CBD2A0138}" presName="hierRoot3" presStyleCnt="0">
        <dgm:presLayoutVars>
          <dgm:hierBranch val="init"/>
        </dgm:presLayoutVars>
      </dgm:prSet>
      <dgm:spPr/>
    </dgm:pt>
    <dgm:pt modelId="{28ABA446-E821-4F39-84FB-5A90D14BC159}" type="pres">
      <dgm:prSet presAssocID="{FEB85B11-6525-4C5D-AB59-CB6CBD2A0138}" presName="rootComposite3" presStyleCnt="0"/>
      <dgm:spPr/>
    </dgm:pt>
    <dgm:pt modelId="{B3C4E249-2351-4A10-AA2C-F6955D25BCB8}" type="pres">
      <dgm:prSet presAssocID="{FEB85B11-6525-4C5D-AB59-CB6CBD2A0138}" presName="rootText3" presStyleLbl="asst1" presStyleIdx="1" presStyleCnt="11" custScaleX="72605" custScaleY="84784" custLinFactX="-200000" custLinFactY="200000" custLinFactNeighborX="-283853" custLinFactNeighborY="282924">
        <dgm:presLayoutVars>
          <dgm:chPref val="3"/>
        </dgm:presLayoutVars>
      </dgm:prSet>
      <dgm:spPr/>
      <dgm:t>
        <a:bodyPr/>
        <a:lstStyle/>
        <a:p>
          <a:endParaRPr lang="en-US"/>
        </a:p>
      </dgm:t>
    </dgm:pt>
    <dgm:pt modelId="{2970FC25-8417-4DFC-B172-C34684F83C61}" type="pres">
      <dgm:prSet presAssocID="{FEB85B11-6525-4C5D-AB59-CB6CBD2A0138}" presName="rootConnector3" presStyleLbl="asst1" presStyleIdx="1" presStyleCnt="11"/>
      <dgm:spPr/>
      <dgm:t>
        <a:bodyPr/>
        <a:lstStyle/>
        <a:p>
          <a:endParaRPr lang="en-US"/>
        </a:p>
      </dgm:t>
    </dgm:pt>
    <dgm:pt modelId="{E0C76BF3-5D30-4D66-AD00-36795935B315}" type="pres">
      <dgm:prSet presAssocID="{FEB85B11-6525-4C5D-AB59-CB6CBD2A0138}" presName="hierChild6" presStyleCnt="0"/>
      <dgm:spPr/>
    </dgm:pt>
    <dgm:pt modelId="{A73EE76C-F38D-45F9-BD49-B1E334BDE459}" type="pres">
      <dgm:prSet presAssocID="{FEB85B11-6525-4C5D-AB59-CB6CBD2A0138}" presName="hierChild7" presStyleCnt="0"/>
      <dgm:spPr/>
    </dgm:pt>
    <dgm:pt modelId="{1B287940-A03C-4712-8630-4F4DCB4ED486}" type="pres">
      <dgm:prSet presAssocID="{B4B56DC7-729C-4C6E-9A8F-AC93DAC51A5A}" presName="Name111" presStyleLbl="parChTrans1D2" presStyleIdx="9" presStyleCnt="18"/>
      <dgm:spPr/>
      <dgm:t>
        <a:bodyPr/>
        <a:lstStyle/>
        <a:p>
          <a:endParaRPr lang="en-US"/>
        </a:p>
      </dgm:t>
    </dgm:pt>
    <dgm:pt modelId="{E2F04BDA-9BB4-43C8-8ECB-67AFA440B7E3}" type="pres">
      <dgm:prSet presAssocID="{DD1E093A-3202-4245-BE33-D765E421722F}" presName="hierRoot3" presStyleCnt="0">
        <dgm:presLayoutVars>
          <dgm:hierBranch val="init"/>
        </dgm:presLayoutVars>
      </dgm:prSet>
      <dgm:spPr/>
    </dgm:pt>
    <dgm:pt modelId="{19DBE5D5-F51F-4C65-AA41-DA95671DBBF3}" type="pres">
      <dgm:prSet presAssocID="{DD1E093A-3202-4245-BE33-D765E421722F}" presName="rootComposite3" presStyleCnt="0"/>
      <dgm:spPr/>
    </dgm:pt>
    <dgm:pt modelId="{E6E6BF7F-56F5-4B87-8BAE-8B2D5C916F56}" type="pres">
      <dgm:prSet presAssocID="{DD1E093A-3202-4245-BE33-D765E421722F}" presName="rootText3" presStyleLbl="asst1" presStyleIdx="2" presStyleCnt="11" custScaleX="72605" custScaleY="84784" custLinFactX="-38129" custLinFactY="100000" custLinFactNeighborX="-100000" custLinFactNeighborY="162652">
        <dgm:presLayoutVars>
          <dgm:chPref val="3"/>
        </dgm:presLayoutVars>
      </dgm:prSet>
      <dgm:spPr/>
      <dgm:t>
        <a:bodyPr/>
        <a:lstStyle/>
        <a:p>
          <a:endParaRPr lang="en-US"/>
        </a:p>
      </dgm:t>
    </dgm:pt>
    <dgm:pt modelId="{3926BAE5-A879-4DF9-B07B-1FA82037FAEE}" type="pres">
      <dgm:prSet presAssocID="{DD1E093A-3202-4245-BE33-D765E421722F}" presName="rootConnector3" presStyleLbl="asst1" presStyleIdx="2" presStyleCnt="11"/>
      <dgm:spPr/>
      <dgm:t>
        <a:bodyPr/>
        <a:lstStyle/>
        <a:p>
          <a:endParaRPr lang="en-US"/>
        </a:p>
      </dgm:t>
    </dgm:pt>
    <dgm:pt modelId="{7298E17D-3122-454A-8B3C-238EC73D9337}" type="pres">
      <dgm:prSet presAssocID="{DD1E093A-3202-4245-BE33-D765E421722F}" presName="hierChild6" presStyleCnt="0"/>
      <dgm:spPr/>
    </dgm:pt>
    <dgm:pt modelId="{34A4E17D-7D76-4904-951C-1D80B6FA971E}" type="pres">
      <dgm:prSet presAssocID="{DD1E093A-3202-4245-BE33-D765E421722F}" presName="hierChild7" presStyleCnt="0"/>
      <dgm:spPr/>
    </dgm:pt>
    <dgm:pt modelId="{9419E69F-A1BB-472C-914B-73EBDD23F8AD}" type="pres">
      <dgm:prSet presAssocID="{CD4F4EBB-694F-425B-96C8-ED653012AB20}" presName="Name111" presStyleLbl="parChTrans1D2" presStyleIdx="10" presStyleCnt="18"/>
      <dgm:spPr/>
      <dgm:t>
        <a:bodyPr/>
        <a:lstStyle/>
        <a:p>
          <a:endParaRPr lang="en-US"/>
        </a:p>
      </dgm:t>
    </dgm:pt>
    <dgm:pt modelId="{F214BF10-6B2A-417F-BF9F-0A2D1CC28182}" type="pres">
      <dgm:prSet presAssocID="{FFA9F627-11BB-4360-81FB-97DB1AF0140B}" presName="hierRoot3" presStyleCnt="0">
        <dgm:presLayoutVars>
          <dgm:hierBranch val="init"/>
        </dgm:presLayoutVars>
      </dgm:prSet>
      <dgm:spPr/>
    </dgm:pt>
    <dgm:pt modelId="{C1ED6C14-D11E-4C54-A432-5B4B04C43830}" type="pres">
      <dgm:prSet presAssocID="{FFA9F627-11BB-4360-81FB-97DB1AF0140B}" presName="rootComposite3" presStyleCnt="0"/>
      <dgm:spPr/>
    </dgm:pt>
    <dgm:pt modelId="{F1F17996-28F6-4A95-BA2B-647FFD5DA6B9}" type="pres">
      <dgm:prSet presAssocID="{FFA9F627-11BB-4360-81FB-97DB1AF0140B}" presName="rootText3" presStyleLbl="asst1" presStyleIdx="3" presStyleCnt="11" custScaleX="72605" custScaleY="84784" custLinFactX="-112456" custLinFactY="100000" custLinFactNeighborX="-200000" custLinFactNeighborY="162652">
        <dgm:presLayoutVars>
          <dgm:chPref val="3"/>
        </dgm:presLayoutVars>
      </dgm:prSet>
      <dgm:spPr/>
      <dgm:t>
        <a:bodyPr/>
        <a:lstStyle/>
        <a:p>
          <a:endParaRPr lang="en-US"/>
        </a:p>
      </dgm:t>
    </dgm:pt>
    <dgm:pt modelId="{55E206AB-D983-44B2-AB1C-9E8CD215723E}" type="pres">
      <dgm:prSet presAssocID="{FFA9F627-11BB-4360-81FB-97DB1AF0140B}" presName="rootConnector3" presStyleLbl="asst1" presStyleIdx="3" presStyleCnt="11"/>
      <dgm:spPr/>
      <dgm:t>
        <a:bodyPr/>
        <a:lstStyle/>
        <a:p>
          <a:endParaRPr lang="en-US"/>
        </a:p>
      </dgm:t>
    </dgm:pt>
    <dgm:pt modelId="{758FCEE6-0BD4-49FE-94DA-14BB2C6E52A8}" type="pres">
      <dgm:prSet presAssocID="{FFA9F627-11BB-4360-81FB-97DB1AF0140B}" presName="hierChild6" presStyleCnt="0"/>
      <dgm:spPr/>
    </dgm:pt>
    <dgm:pt modelId="{1186CEAC-E227-42CC-A044-90933A35F65C}" type="pres">
      <dgm:prSet presAssocID="{FFA9F627-11BB-4360-81FB-97DB1AF0140B}" presName="hierChild7" presStyleCnt="0"/>
      <dgm:spPr/>
    </dgm:pt>
    <dgm:pt modelId="{50F7540E-5799-46C8-A541-AADF5A67E688}" type="pres">
      <dgm:prSet presAssocID="{4E60D214-1344-4760-A198-9D41CDCDDDEF}" presName="Name111" presStyleLbl="parChTrans1D2" presStyleIdx="11" presStyleCnt="18"/>
      <dgm:spPr/>
      <dgm:t>
        <a:bodyPr/>
        <a:lstStyle/>
        <a:p>
          <a:endParaRPr lang="en-US"/>
        </a:p>
      </dgm:t>
    </dgm:pt>
    <dgm:pt modelId="{C4E3C914-A218-46C7-AD99-BC9CBD9AEC3F}" type="pres">
      <dgm:prSet presAssocID="{906F578D-A347-44F0-9C36-6275A2B4E547}" presName="hierRoot3" presStyleCnt="0">
        <dgm:presLayoutVars>
          <dgm:hierBranch val="init"/>
        </dgm:presLayoutVars>
      </dgm:prSet>
      <dgm:spPr/>
    </dgm:pt>
    <dgm:pt modelId="{B529F0D4-1884-4878-ACF2-D064F910FDE0}" type="pres">
      <dgm:prSet presAssocID="{906F578D-A347-44F0-9C36-6275A2B4E547}" presName="rootComposite3" presStyleCnt="0"/>
      <dgm:spPr/>
    </dgm:pt>
    <dgm:pt modelId="{D4F15DBF-FC92-4786-B7BD-7EC1AACD4913}" type="pres">
      <dgm:prSet presAssocID="{906F578D-A347-44F0-9C36-6275A2B4E547}" presName="rootText3" presStyleLbl="asst1" presStyleIdx="4" presStyleCnt="11" custScaleX="72605" custScaleY="84784" custLinFactY="20652" custLinFactNeighborX="38571" custLinFactNeighborY="100000">
        <dgm:presLayoutVars>
          <dgm:chPref val="3"/>
        </dgm:presLayoutVars>
      </dgm:prSet>
      <dgm:spPr/>
      <dgm:t>
        <a:bodyPr/>
        <a:lstStyle/>
        <a:p>
          <a:endParaRPr lang="en-US"/>
        </a:p>
      </dgm:t>
    </dgm:pt>
    <dgm:pt modelId="{DC2882F5-F906-43C2-B0C4-33BF903A91E7}" type="pres">
      <dgm:prSet presAssocID="{906F578D-A347-44F0-9C36-6275A2B4E547}" presName="rootConnector3" presStyleLbl="asst1" presStyleIdx="4" presStyleCnt="11"/>
      <dgm:spPr/>
      <dgm:t>
        <a:bodyPr/>
        <a:lstStyle/>
        <a:p>
          <a:endParaRPr lang="en-US"/>
        </a:p>
      </dgm:t>
    </dgm:pt>
    <dgm:pt modelId="{BE5CA822-C365-4B3D-A8FD-4FF3192C3D09}" type="pres">
      <dgm:prSet presAssocID="{906F578D-A347-44F0-9C36-6275A2B4E547}" presName="hierChild6" presStyleCnt="0"/>
      <dgm:spPr/>
    </dgm:pt>
    <dgm:pt modelId="{E1C6A41E-5F45-4440-827E-2D688040210E}" type="pres">
      <dgm:prSet presAssocID="{906F578D-A347-44F0-9C36-6275A2B4E547}" presName="hierChild7" presStyleCnt="0"/>
      <dgm:spPr/>
    </dgm:pt>
    <dgm:pt modelId="{9D9967A5-A04E-4382-8151-CB5CC67D8FFF}" type="pres">
      <dgm:prSet presAssocID="{80262CE6-3B4F-4DDE-BB5E-846FE79E3E3A}" presName="Name111" presStyleLbl="parChTrans1D2" presStyleIdx="12" presStyleCnt="18"/>
      <dgm:spPr/>
      <dgm:t>
        <a:bodyPr/>
        <a:lstStyle/>
        <a:p>
          <a:endParaRPr lang="en-US"/>
        </a:p>
      </dgm:t>
    </dgm:pt>
    <dgm:pt modelId="{7D108502-E822-4AD7-88F3-A2611DB403D5}" type="pres">
      <dgm:prSet presAssocID="{DA6A0094-AB50-4D58-953B-BE1AF8003CF3}" presName="hierRoot3" presStyleCnt="0">
        <dgm:presLayoutVars>
          <dgm:hierBranch val="init"/>
        </dgm:presLayoutVars>
      </dgm:prSet>
      <dgm:spPr/>
    </dgm:pt>
    <dgm:pt modelId="{DB13E20E-7C95-4D75-A1FC-F5D657153B71}" type="pres">
      <dgm:prSet presAssocID="{DA6A0094-AB50-4D58-953B-BE1AF8003CF3}" presName="rootComposite3" presStyleCnt="0"/>
      <dgm:spPr/>
    </dgm:pt>
    <dgm:pt modelId="{32F277E3-1227-46DA-BC8F-1FAAD1A6C876}" type="pres">
      <dgm:prSet presAssocID="{DA6A0094-AB50-4D58-953B-BE1AF8003CF3}" presName="rootText3" presStyleLbl="asst1" presStyleIdx="5" presStyleCnt="11" custScaleX="72605" custScaleY="84784" custLinFactY="17993" custLinFactNeighborX="9961" custLinFactNeighborY="100000">
        <dgm:presLayoutVars>
          <dgm:chPref val="3"/>
        </dgm:presLayoutVars>
      </dgm:prSet>
      <dgm:spPr/>
      <dgm:t>
        <a:bodyPr/>
        <a:lstStyle/>
        <a:p>
          <a:endParaRPr lang="en-US"/>
        </a:p>
      </dgm:t>
    </dgm:pt>
    <dgm:pt modelId="{EA77064F-6BD5-42D2-AE6A-65EB77AEA3B5}" type="pres">
      <dgm:prSet presAssocID="{DA6A0094-AB50-4D58-953B-BE1AF8003CF3}" presName="rootConnector3" presStyleLbl="asst1" presStyleIdx="5" presStyleCnt="11"/>
      <dgm:spPr/>
      <dgm:t>
        <a:bodyPr/>
        <a:lstStyle/>
        <a:p>
          <a:endParaRPr lang="en-US"/>
        </a:p>
      </dgm:t>
    </dgm:pt>
    <dgm:pt modelId="{ED1F0655-EF37-45D0-A821-C90B70CFA631}" type="pres">
      <dgm:prSet presAssocID="{DA6A0094-AB50-4D58-953B-BE1AF8003CF3}" presName="hierChild6" presStyleCnt="0"/>
      <dgm:spPr/>
    </dgm:pt>
    <dgm:pt modelId="{73C72FF0-57D0-48A1-BD54-17DD0DED5A35}" type="pres">
      <dgm:prSet presAssocID="{DA6A0094-AB50-4D58-953B-BE1AF8003CF3}" presName="hierChild7" presStyleCnt="0"/>
      <dgm:spPr/>
    </dgm:pt>
    <dgm:pt modelId="{FF743356-76A2-4EB8-B8A0-290284AE60D4}" type="pres">
      <dgm:prSet presAssocID="{D430C580-610A-4FEA-A20D-A853225235D6}" presName="Name111" presStyleLbl="parChTrans1D2" presStyleIdx="13" presStyleCnt="18"/>
      <dgm:spPr/>
      <dgm:t>
        <a:bodyPr/>
        <a:lstStyle/>
        <a:p>
          <a:endParaRPr lang="en-US"/>
        </a:p>
      </dgm:t>
    </dgm:pt>
    <dgm:pt modelId="{E750F375-D708-4AD6-A9D7-A9B084A4AD5E}" type="pres">
      <dgm:prSet presAssocID="{30FE568C-F11F-4E3B-90F9-3C8F4C238B34}" presName="hierRoot3" presStyleCnt="0">
        <dgm:presLayoutVars>
          <dgm:hierBranch val="init"/>
        </dgm:presLayoutVars>
      </dgm:prSet>
      <dgm:spPr/>
    </dgm:pt>
    <dgm:pt modelId="{9D56BFC3-B2DD-4518-919C-DEDE6D0CF97B}" type="pres">
      <dgm:prSet presAssocID="{30FE568C-F11F-4E3B-90F9-3C8F4C238B34}" presName="rootComposite3" presStyleCnt="0"/>
      <dgm:spPr/>
    </dgm:pt>
    <dgm:pt modelId="{FE9F92EC-F683-47AF-A15C-2AA359A8F5E5}" type="pres">
      <dgm:prSet presAssocID="{30FE568C-F11F-4E3B-90F9-3C8F4C238B34}" presName="rootText3" presStyleLbl="asst1" presStyleIdx="6" presStyleCnt="11" custScaleX="72605" custScaleY="84784" custLinFactX="37278" custLinFactNeighborX="100000" custLinFactNeighborY="-21348">
        <dgm:presLayoutVars>
          <dgm:chPref val="3"/>
        </dgm:presLayoutVars>
      </dgm:prSet>
      <dgm:spPr/>
      <dgm:t>
        <a:bodyPr/>
        <a:lstStyle/>
        <a:p>
          <a:endParaRPr lang="en-US"/>
        </a:p>
      </dgm:t>
    </dgm:pt>
    <dgm:pt modelId="{A320FB9A-D6A8-4296-80F5-9DE1A281BB92}" type="pres">
      <dgm:prSet presAssocID="{30FE568C-F11F-4E3B-90F9-3C8F4C238B34}" presName="rootConnector3" presStyleLbl="asst1" presStyleIdx="6" presStyleCnt="11"/>
      <dgm:spPr/>
      <dgm:t>
        <a:bodyPr/>
        <a:lstStyle/>
        <a:p>
          <a:endParaRPr lang="en-US"/>
        </a:p>
      </dgm:t>
    </dgm:pt>
    <dgm:pt modelId="{BCA69961-CADE-4E4C-BEC3-C1E9F5A1BD50}" type="pres">
      <dgm:prSet presAssocID="{30FE568C-F11F-4E3B-90F9-3C8F4C238B34}" presName="hierChild6" presStyleCnt="0"/>
      <dgm:spPr/>
    </dgm:pt>
    <dgm:pt modelId="{904A2DD7-2175-42F8-ADAD-0F99DBADC0F2}" type="pres">
      <dgm:prSet presAssocID="{30FE568C-F11F-4E3B-90F9-3C8F4C238B34}" presName="hierChild7" presStyleCnt="0"/>
      <dgm:spPr/>
    </dgm:pt>
    <dgm:pt modelId="{BC6C18CD-EE6A-4D45-BED9-83473F70CA4D}" type="pres">
      <dgm:prSet presAssocID="{B982009A-DE75-4342-969C-5299B7B670CE}" presName="Name111" presStyleLbl="parChTrans1D2" presStyleIdx="14" presStyleCnt="18"/>
      <dgm:spPr/>
      <dgm:t>
        <a:bodyPr/>
        <a:lstStyle/>
        <a:p>
          <a:endParaRPr lang="en-US"/>
        </a:p>
      </dgm:t>
    </dgm:pt>
    <dgm:pt modelId="{D3B3B95D-47CE-4B21-A539-939538495BE4}" type="pres">
      <dgm:prSet presAssocID="{269C3377-6839-4F48-9DBD-47EF083C4F96}" presName="hierRoot3" presStyleCnt="0">
        <dgm:presLayoutVars>
          <dgm:hierBranch val="init"/>
        </dgm:presLayoutVars>
      </dgm:prSet>
      <dgm:spPr/>
    </dgm:pt>
    <dgm:pt modelId="{7C4C0720-58C1-42C0-8E24-5A9D2C4B0527}" type="pres">
      <dgm:prSet presAssocID="{269C3377-6839-4F48-9DBD-47EF083C4F96}" presName="rootComposite3" presStyleCnt="0"/>
      <dgm:spPr/>
    </dgm:pt>
    <dgm:pt modelId="{C0CFEC84-02E8-47C6-97CD-367947DC58DF}" type="pres">
      <dgm:prSet presAssocID="{269C3377-6839-4F48-9DBD-47EF083C4F96}" presName="rootText3" presStyleLbl="asst1" presStyleIdx="7" presStyleCnt="11" custScaleX="72605" custScaleY="84784" custLinFactX="7203" custLinFactNeighborX="100000" custLinFactNeighborY="-24007">
        <dgm:presLayoutVars>
          <dgm:chPref val="3"/>
        </dgm:presLayoutVars>
      </dgm:prSet>
      <dgm:spPr/>
      <dgm:t>
        <a:bodyPr/>
        <a:lstStyle/>
        <a:p>
          <a:endParaRPr lang="en-US"/>
        </a:p>
      </dgm:t>
    </dgm:pt>
    <dgm:pt modelId="{CC808B62-12B9-46B8-A059-1750E487A390}" type="pres">
      <dgm:prSet presAssocID="{269C3377-6839-4F48-9DBD-47EF083C4F96}" presName="rootConnector3" presStyleLbl="asst1" presStyleIdx="7" presStyleCnt="11"/>
      <dgm:spPr/>
      <dgm:t>
        <a:bodyPr/>
        <a:lstStyle/>
        <a:p>
          <a:endParaRPr lang="en-US"/>
        </a:p>
      </dgm:t>
    </dgm:pt>
    <dgm:pt modelId="{E02FBA9A-AD73-4279-B94A-F8209521901B}" type="pres">
      <dgm:prSet presAssocID="{269C3377-6839-4F48-9DBD-47EF083C4F96}" presName="hierChild6" presStyleCnt="0"/>
      <dgm:spPr/>
    </dgm:pt>
    <dgm:pt modelId="{3F060055-4994-4D32-9260-6D1452B97DB5}" type="pres">
      <dgm:prSet presAssocID="{269C3377-6839-4F48-9DBD-47EF083C4F96}" presName="hierChild7" presStyleCnt="0"/>
      <dgm:spPr/>
    </dgm:pt>
    <dgm:pt modelId="{63C15FE8-AA4C-417C-A831-3696755BF044}" type="pres">
      <dgm:prSet presAssocID="{1861DDBD-1CA1-402C-A3D8-B8092B54A74B}" presName="Name111" presStyleLbl="parChTrans1D2" presStyleIdx="15" presStyleCnt="18"/>
      <dgm:spPr/>
      <dgm:t>
        <a:bodyPr/>
        <a:lstStyle/>
        <a:p>
          <a:endParaRPr lang="en-US"/>
        </a:p>
      </dgm:t>
    </dgm:pt>
    <dgm:pt modelId="{5F686DF7-3F7A-4C9F-9FD7-948E2A6A6E27}" type="pres">
      <dgm:prSet presAssocID="{8F20758B-2E67-43CF-9C6F-C0D5E454BB1E}" presName="hierRoot3" presStyleCnt="0">
        <dgm:presLayoutVars>
          <dgm:hierBranch val="init"/>
        </dgm:presLayoutVars>
      </dgm:prSet>
      <dgm:spPr/>
    </dgm:pt>
    <dgm:pt modelId="{4444F6E2-2009-4EF5-B03E-5E2B2A6D617D}" type="pres">
      <dgm:prSet presAssocID="{8F20758B-2E67-43CF-9C6F-C0D5E454BB1E}" presName="rootComposite3" presStyleCnt="0"/>
      <dgm:spPr/>
    </dgm:pt>
    <dgm:pt modelId="{92DDEAA6-ADB8-46AA-A832-A2809D9C52FD}" type="pres">
      <dgm:prSet presAssocID="{8F20758B-2E67-43CF-9C6F-C0D5E454BB1E}" presName="rootText3" presStyleLbl="asst1" presStyleIdx="8" presStyleCnt="11" custScaleX="72605" custScaleY="84784" custLinFactX="200000" custLinFactY="-66007" custLinFactNeighborX="265779" custLinFactNeighborY="-100000">
        <dgm:presLayoutVars>
          <dgm:chPref val="3"/>
        </dgm:presLayoutVars>
      </dgm:prSet>
      <dgm:spPr/>
      <dgm:t>
        <a:bodyPr/>
        <a:lstStyle/>
        <a:p>
          <a:endParaRPr lang="en-US"/>
        </a:p>
      </dgm:t>
    </dgm:pt>
    <dgm:pt modelId="{7F1C6FDE-DF20-4570-A340-B1C506E16D13}" type="pres">
      <dgm:prSet presAssocID="{8F20758B-2E67-43CF-9C6F-C0D5E454BB1E}" presName="rootConnector3" presStyleLbl="asst1" presStyleIdx="8" presStyleCnt="11"/>
      <dgm:spPr/>
      <dgm:t>
        <a:bodyPr/>
        <a:lstStyle/>
        <a:p>
          <a:endParaRPr lang="en-US"/>
        </a:p>
      </dgm:t>
    </dgm:pt>
    <dgm:pt modelId="{0A31FFB7-DF54-4D30-8674-6A9528BDE51A}" type="pres">
      <dgm:prSet presAssocID="{8F20758B-2E67-43CF-9C6F-C0D5E454BB1E}" presName="hierChild6" presStyleCnt="0"/>
      <dgm:spPr/>
    </dgm:pt>
    <dgm:pt modelId="{94E2C50C-8752-494C-95C5-8BFE56D05F05}" type="pres">
      <dgm:prSet presAssocID="{8F20758B-2E67-43CF-9C6F-C0D5E454BB1E}" presName="hierChild7" presStyleCnt="0"/>
      <dgm:spPr/>
    </dgm:pt>
    <dgm:pt modelId="{61D607BD-8430-4E4B-AA7B-2047FF4DCC88}" type="pres">
      <dgm:prSet presAssocID="{8678B5EB-A5F3-4A0F-9AA5-8E287AF4A1BE}" presName="Name111" presStyleLbl="parChTrans1D2" presStyleIdx="16" presStyleCnt="18"/>
      <dgm:spPr/>
      <dgm:t>
        <a:bodyPr/>
        <a:lstStyle/>
        <a:p>
          <a:endParaRPr lang="en-US"/>
        </a:p>
      </dgm:t>
    </dgm:pt>
    <dgm:pt modelId="{AA42839A-2E33-40A7-A3DB-3B1392A9EBA0}" type="pres">
      <dgm:prSet presAssocID="{5E9950C0-D124-4169-92EC-0F491605A16A}" presName="hierRoot3" presStyleCnt="0">
        <dgm:presLayoutVars>
          <dgm:hierBranch val="init"/>
        </dgm:presLayoutVars>
      </dgm:prSet>
      <dgm:spPr/>
    </dgm:pt>
    <dgm:pt modelId="{74D046CA-4AF4-427E-A759-96B85C4EEE7E}" type="pres">
      <dgm:prSet presAssocID="{5E9950C0-D124-4169-92EC-0F491605A16A}" presName="rootComposite3" presStyleCnt="0"/>
      <dgm:spPr/>
    </dgm:pt>
    <dgm:pt modelId="{79795CE4-A1DB-4059-8CC6-8DE538A9E272}" type="pres">
      <dgm:prSet presAssocID="{5E9950C0-D124-4169-92EC-0F491605A16A}" presName="rootText3" presStyleLbl="asst1" presStyleIdx="9" presStyleCnt="11" custScaleX="72605" custScaleY="84784" custLinFactX="100000" custLinFactY="-66007" custLinFactNeighborX="196091" custLinFactNeighborY="-100000">
        <dgm:presLayoutVars>
          <dgm:chPref val="3"/>
        </dgm:presLayoutVars>
      </dgm:prSet>
      <dgm:spPr/>
      <dgm:t>
        <a:bodyPr/>
        <a:lstStyle/>
        <a:p>
          <a:endParaRPr lang="en-US"/>
        </a:p>
      </dgm:t>
    </dgm:pt>
    <dgm:pt modelId="{4A436A5C-BDA7-4776-A04D-225342D01C0A}" type="pres">
      <dgm:prSet presAssocID="{5E9950C0-D124-4169-92EC-0F491605A16A}" presName="rootConnector3" presStyleLbl="asst1" presStyleIdx="9" presStyleCnt="11"/>
      <dgm:spPr/>
      <dgm:t>
        <a:bodyPr/>
        <a:lstStyle/>
        <a:p>
          <a:endParaRPr lang="en-US"/>
        </a:p>
      </dgm:t>
    </dgm:pt>
    <dgm:pt modelId="{078ACE97-F9F2-49BE-8AED-26F396708F76}" type="pres">
      <dgm:prSet presAssocID="{5E9950C0-D124-4169-92EC-0F491605A16A}" presName="hierChild6" presStyleCnt="0"/>
      <dgm:spPr/>
    </dgm:pt>
    <dgm:pt modelId="{3D9FBC88-34E8-4CED-BC5B-3DF4CCA0B97C}" type="pres">
      <dgm:prSet presAssocID="{5E9950C0-D124-4169-92EC-0F491605A16A}" presName="hierChild7" presStyleCnt="0"/>
      <dgm:spPr/>
    </dgm:pt>
    <dgm:pt modelId="{8382D763-4AF3-4EC6-8213-28E5480BFB82}" type="pres">
      <dgm:prSet presAssocID="{5DAFAAD4-963E-4B66-A9F2-B5C66954CD61}" presName="Name111" presStyleLbl="parChTrans1D2" presStyleIdx="17" presStyleCnt="18"/>
      <dgm:spPr/>
      <dgm:t>
        <a:bodyPr/>
        <a:lstStyle/>
        <a:p>
          <a:endParaRPr lang="en-US"/>
        </a:p>
      </dgm:t>
    </dgm:pt>
    <dgm:pt modelId="{DEFFEF97-A686-48FC-B9E1-99E4A65CD82E}" type="pres">
      <dgm:prSet presAssocID="{511A9EBA-2737-4228-978F-9912A6EA38EA}" presName="hierRoot3" presStyleCnt="0">
        <dgm:presLayoutVars>
          <dgm:hierBranch val="init"/>
        </dgm:presLayoutVars>
      </dgm:prSet>
      <dgm:spPr/>
    </dgm:pt>
    <dgm:pt modelId="{1E8B0549-1ACA-4058-88B1-73188E714126}" type="pres">
      <dgm:prSet presAssocID="{511A9EBA-2737-4228-978F-9912A6EA38EA}" presName="rootComposite3" presStyleCnt="0"/>
      <dgm:spPr/>
    </dgm:pt>
    <dgm:pt modelId="{EEEEE484-4ADD-4C52-A473-268E72397ECE}" type="pres">
      <dgm:prSet presAssocID="{511A9EBA-2737-4228-978F-9912A6EA38EA}" presName="rootText3" presStyleLbl="asst1" presStyleIdx="10" presStyleCnt="11" custScaleX="72605" custScaleY="84784" custLinFactX="300000" custLinFactY="-108007" custLinFactNeighborX="347762" custLinFactNeighborY="-200000">
        <dgm:presLayoutVars>
          <dgm:chPref val="3"/>
        </dgm:presLayoutVars>
      </dgm:prSet>
      <dgm:spPr/>
      <dgm:t>
        <a:bodyPr/>
        <a:lstStyle/>
        <a:p>
          <a:endParaRPr lang="en-US"/>
        </a:p>
      </dgm:t>
    </dgm:pt>
    <dgm:pt modelId="{C3C5C2DB-423C-416D-AB2E-F9315A179495}" type="pres">
      <dgm:prSet presAssocID="{511A9EBA-2737-4228-978F-9912A6EA38EA}" presName="rootConnector3" presStyleLbl="asst1" presStyleIdx="10" presStyleCnt="11"/>
      <dgm:spPr/>
      <dgm:t>
        <a:bodyPr/>
        <a:lstStyle/>
        <a:p>
          <a:endParaRPr lang="en-US"/>
        </a:p>
      </dgm:t>
    </dgm:pt>
    <dgm:pt modelId="{D664689E-2C8E-4105-9175-FBC87C2AA2D4}" type="pres">
      <dgm:prSet presAssocID="{511A9EBA-2737-4228-978F-9912A6EA38EA}" presName="hierChild6" presStyleCnt="0"/>
      <dgm:spPr/>
    </dgm:pt>
    <dgm:pt modelId="{8DF9E8DC-9B6C-4A76-A5BF-7CA49BCAEA7F}" type="pres">
      <dgm:prSet presAssocID="{511A9EBA-2737-4228-978F-9912A6EA38EA}" presName="hierChild7" presStyleCnt="0"/>
      <dgm:spPr/>
    </dgm:pt>
  </dgm:ptLst>
  <dgm:cxnLst>
    <dgm:cxn modelId="{8FCFB114-F770-4532-8E2D-B1203744EB40}" type="presOf" srcId="{B4B56DC7-729C-4C6E-9A8F-AC93DAC51A5A}" destId="{1B287940-A03C-4712-8630-4F4DCB4ED486}" srcOrd="0" destOrd="0" presId="urn:microsoft.com/office/officeart/2005/8/layout/orgChart1"/>
    <dgm:cxn modelId="{F918E06D-9495-407C-BA19-5EB239DE2F4E}" type="presOf" srcId="{D77253F4-8785-4C45-8D4E-52764870368D}" destId="{5CA89C91-F630-43DC-BB44-0599F70D0A94}" srcOrd="1" destOrd="0" presId="urn:microsoft.com/office/officeart/2005/8/layout/orgChart1"/>
    <dgm:cxn modelId="{E33F6B76-057A-4927-9746-B9346669AEAE}" srcId="{135AFED8-2DE3-4481-A097-DF4ED65E414B}" destId="{4A6B97F9-373C-4BAF-9594-AB788FD82381}" srcOrd="1" destOrd="0" parTransId="{24CA8A64-4E3F-4D7C-9DBF-F91D4ED81CCF}" sibTransId="{B782BD38-88AB-465B-A4FA-D5BE253925CE}"/>
    <dgm:cxn modelId="{C77CE853-DC6B-4734-B021-F6AAB43EDC04}" type="presOf" srcId="{30FE568C-F11F-4E3B-90F9-3C8F4C238B34}" destId="{A320FB9A-D6A8-4296-80F5-9DE1A281BB92}" srcOrd="1" destOrd="0" presId="urn:microsoft.com/office/officeart/2005/8/layout/orgChart1"/>
    <dgm:cxn modelId="{ADAF5442-ACC3-4688-8F87-B8112024F3BB}" type="presOf" srcId="{5DAFAAD4-963E-4B66-A9F2-B5C66954CD61}" destId="{8382D763-4AF3-4EC6-8213-28E5480BFB82}" srcOrd="0" destOrd="0" presId="urn:microsoft.com/office/officeart/2005/8/layout/orgChart1"/>
    <dgm:cxn modelId="{8091E415-BD28-45A6-A3CC-9F6F6BEB0E02}" type="presOf" srcId="{57129457-0970-4212-BA22-DC5BD18190BE}" destId="{3CB0E5E7-760D-4C8E-900A-E3ABC78F9459}" srcOrd="1" destOrd="0" presId="urn:microsoft.com/office/officeart/2005/8/layout/orgChart1"/>
    <dgm:cxn modelId="{21E0E56A-6889-4FE1-B82A-7EB0612801D4}" type="presOf" srcId="{8F20758B-2E67-43CF-9C6F-C0D5E454BB1E}" destId="{92DDEAA6-ADB8-46AA-A832-A2809D9C52FD}" srcOrd="0" destOrd="0" presId="urn:microsoft.com/office/officeart/2005/8/layout/orgChart1"/>
    <dgm:cxn modelId="{F08C31B5-E3BF-4694-9C7A-819DB0AEDD1B}" type="presOf" srcId="{DA6A0094-AB50-4D58-953B-BE1AF8003CF3}" destId="{32F277E3-1227-46DA-BC8F-1FAAD1A6C876}" srcOrd="0" destOrd="0" presId="urn:microsoft.com/office/officeart/2005/8/layout/orgChart1"/>
    <dgm:cxn modelId="{AC92F3F8-E5A8-4429-85B5-AB4864F49B14}" type="presOf" srcId="{30FE568C-F11F-4E3B-90F9-3C8F4C238B34}" destId="{FE9F92EC-F683-47AF-A15C-2AA359A8F5E5}" srcOrd="0" destOrd="0" presId="urn:microsoft.com/office/officeart/2005/8/layout/orgChart1"/>
    <dgm:cxn modelId="{AFDC5FF9-B001-4EEF-9301-03A35FADBD53}" srcId="{4A6B97F9-373C-4BAF-9594-AB788FD82381}" destId="{DD1E093A-3202-4245-BE33-D765E421722F}" srcOrd="8" destOrd="0" parTransId="{B4B56DC7-729C-4C6E-9A8F-AC93DAC51A5A}" sibTransId="{73F9829C-D980-4866-A9B0-851B022B520E}"/>
    <dgm:cxn modelId="{F84D583A-0E5D-408E-BA95-D2A69DE89CB1}" type="presOf" srcId="{4E60D214-1344-4760-A198-9D41CDCDDDEF}" destId="{50F7540E-5799-46C8-A541-AADF5A67E688}" srcOrd="0" destOrd="0" presId="urn:microsoft.com/office/officeart/2005/8/layout/orgChart1"/>
    <dgm:cxn modelId="{C33EED1E-1838-4EF2-8297-89F4CBEC15F8}" type="presOf" srcId="{906F578D-A347-44F0-9C36-6275A2B4E547}" destId="{DC2882F5-F906-43C2-B0C4-33BF903A91E7}" srcOrd="1" destOrd="0" presId="urn:microsoft.com/office/officeart/2005/8/layout/orgChart1"/>
    <dgm:cxn modelId="{63969021-6C04-4B92-904B-36CD815FAAC9}" type="presOf" srcId="{FFA9F627-11BB-4360-81FB-97DB1AF0140B}" destId="{F1F17996-28F6-4A95-BA2B-647FFD5DA6B9}" srcOrd="0" destOrd="0" presId="urn:microsoft.com/office/officeart/2005/8/layout/orgChart1"/>
    <dgm:cxn modelId="{25443B00-3E4D-4CD8-BD6F-25E342AA23E5}" type="presOf" srcId="{906F578D-A347-44F0-9C36-6275A2B4E547}" destId="{D4F15DBF-FC92-4786-B7BD-7EC1AACD4913}" srcOrd="0" destOrd="0" presId="urn:microsoft.com/office/officeart/2005/8/layout/orgChart1"/>
    <dgm:cxn modelId="{6962DDEC-0C2A-46B2-8917-3E6AFEEEFC27}" srcId="{4A6B97F9-373C-4BAF-9594-AB788FD82381}" destId="{D77253F4-8785-4C45-8D4E-52764870368D}" srcOrd="17" destOrd="0" parTransId="{F1E1E8EC-849E-47E4-921D-8444126DF2BE}" sibTransId="{F4B9D680-1F4A-4132-A2D3-59A61C99D84A}"/>
    <dgm:cxn modelId="{A4934D07-AA63-49E3-8DD9-4A27B4DB4EB6}" type="presOf" srcId="{DD1E093A-3202-4245-BE33-D765E421722F}" destId="{E6E6BF7F-56F5-4B87-8BAE-8B2D5C916F56}" srcOrd="0" destOrd="0" presId="urn:microsoft.com/office/officeart/2005/8/layout/orgChart1"/>
    <dgm:cxn modelId="{8EA300A2-7520-4975-BF24-7F9BCC9ECD10}" type="presOf" srcId="{FFA9F627-11BB-4360-81FB-97DB1AF0140B}" destId="{55E206AB-D983-44B2-AB1C-9E8CD215723E}" srcOrd="1" destOrd="0" presId="urn:microsoft.com/office/officeart/2005/8/layout/orgChart1"/>
    <dgm:cxn modelId="{499C800E-1AE2-4B58-8142-52F1C943A240}" type="presOf" srcId="{F1E1E8EC-849E-47E4-921D-8444126DF2BE}" destId="{BE106106-026D-498A-9379-F63B4F56A2BA}" srcOrd="0" destOrd="0" presId="urn:microsoft.com/office/officeart/2005/8/layout/orgChart1"/>
    <dgm:cxn modelId="{2D8C6541-33B1-4BAC-A984-63014B8D0606}" type="presOf" srcId="{80872342-BA33-4020-A8F6-60E3FE1B8123}" destId="{D2102356-8DF5-41FA-B14A-CBB9AD6F0BB4}" srcOrd="0" destOrd="0" presId="urn:microsoft.com/office/officeart/2005/8/layout/orgChart1"/>
    <dgm:cxn modelId="{5F3659C4-9E52-4381-9E6E-6CFF3AB0C45B}" srcId="{4A6B97F9-373C-4BAF-9594-AB788FD82381}" destId="{BA0E01E7-C71A-44ED-93FD-BCE5FBE6C76E}" srcOrd="2" destOrd="0" parTransId="{B86F70EE-8B57-4707-AE4A-BDFE4F8DC3F9}" sibTransId="{343B122D-E822-4869-ADEE-54C3F2F7209D}"/>
    <dgm:cxn modelId="{DF153766-F49D-4E7B-8D4C-BA1152E79BE3}" type="presOf" srcId="{DA6A0094-AB50-4D58-953B-BE1AF8003CF3}" destId="{EA77064F-6BD5-42D2-AE6A-65EB77AEA3B5}" srcOrd="1" destOrd="0" presId="urn:microsoft.com/office/officeart/2005/8/layout/orgChart1"/>
    <dgm:cxn modelId="{C55B83DF-B385-4BF4-BB03-417579BF8E8A}" type="presOf" srcId="{7B48FC7C-362C-4B3A-BF7E-7501A1DAA016}" destId="{F91FC238-7831-405B-9E80-6488F4CCA580}" srcOrd="0" destOrd="0" presId="urn:microsoft.com/office/officeart/2005/8/layout/orgChart1"/>
    <dgm:cxn modelId="{6C0DFBEC-EFC3-4C69-BEF5-0F244C98126C}" type="presOf" srcId="{6229DEDF-8441-42C0-94FD-ED664BAB36EF}" destId="{419F44BA-B5A0-4372-A62B-F2968E84F26A}" srcOrd="0" destOrd="0" presId="urn:microsoft.com/office/officeart/2005/8/layout/orgChart1"/>
    <dgm:cxn modelId="{9D39532F-B970-47C1-825A-FCF03B1D5494}" type="presOf" srcId="{511A9EBA-2737-4228-978F-9912A6EA38EA}" destId="{C3C5C2DB-423C-416D-AB2E-F9315A179495}" srcOrd="1" destOrd="0" presId="urn:microsoft.com/office/officeart/2005/8/layout/orgChart1"/>
    <dgm:cxn modelId="{7F1CB3CB-2842-4A71-A2D9-2FBEBCA82515}" type="presOf" srcId="{4A6B97F9-373C-4BAF-9594-AB788FD82381}" destId="{5470D207-C2A3-40FA-95DC-1B318D11057E}" srcOrd="1" destOrd="0" presId="urn:microsoft.com/office/officeart/2005/8/layout/orgChart1"/>
    <dgm:cxn modelId="{85BE2FE7-CEFF-4952-B4B9-19FB4B0048EE}" type="presOf" srcId="{DB3442BE-EDD3-4A08-BDC4-F65B8FAB65A2}" destId="{B34AA286-FF8E-4648-9274-DBB2910ED723}" srcOrd="1" destOrd="0" presId="urn:microsoft.com/office/officeart/2005/8/layout/orgChart1"/>
    <dgm:cxn modelId="{FADF463A-E394-41EC-A038-80FDF6C2B5C5}" type="presOf" srcId="{57129457-0970-4212-BA22-DC5BD18190BE}" destId="{C0837F4C-DEE3-47B6-87E1-DD21AD2A8986}" srcOrd="0" destOrd="0" presId="urn:microsoft.com/office/officeart/2005/8/layout/orgChart1"/>
    <dgm:cxn modelId="{B5E9A0E1-09D4-4197-BD76-2823D3CF8348}" srcId="{4A6B97F9-373C-4BAF-9594-AB788FD82381}" destId="{30FE568C-F11F-4E3B-90F9-3C8F4C238B34}" srcOrd="12" destOrd="0" parTransId="{D430C580-610A-4FEA-A20D-A853225235D6}" sibTransId="{E5E28C3A-E20E-4709-BACD-96A475641781}"/>
    <dgm:cxn modelId="{01E513F1-2880-40C3-A0EA-93AC9351CB75}" type="presOf" srcId="{4A6B97F9-373C-4BAF-9594-AB788FD82381}" destId="{73604E16-9E54-4475-9AE8-3F15BD8836FA}" srcOrd="0" destOrd="0" presId="urn:microsoft.com/office/officeart/2005/8/layout/orgChart1"/>
    <dgm:cxn modelId="{2E290F6F-A8BC-4837-A347-09B1322AC4E7}" type="presOf" srcId="{FEB85B11-6525-4C5D-AB59-CB6CBD2A0138}" destId="{B3C4E249-2351-4A10-AA2C-F6955D25BCB8}" srcOrd="0" destOrd="0" presId="urn:microsoft.com/office/officeart/2005/8/layout/orgChart1"/>
    <dgm:cxn modelId="{E3974C98-254F-46DF-9EB3-DD9F48A5BFD9}" type="presOf" srcId="{7B48FC7C-362C-4B3A-BF7E-7501A1DAA016}" destId="{223E05FD-B9FA-46B8-9436-E00FB576BBCA}" srcOrd="1" destOrd="0" presId="urn:microsoft.com/office/officeart/2005/8/layout/orgChart1"/>
    <dgm:cxn modelId="{D6E5DA87-5D80-40A5-9F5F-CDC375537F5B}" srcId="{4A6B97F9-373C-4BAF-9594-AB788FD82381}" destId="{DB3442BE-EDD3-4A08-BDC4-F65B8FAB65A2}" srcOrd="3" destOrd="0" parTransId="{80872342-BA33-4020-A8F6-60E3FE1B8123}" sibTransId="{E66231DE-6A47-4C97-AED4-4563A25CB623}"/>
    <dgm:cxn modelId="{55673C55-4C19-4D8A-B165-484499834220}" type="presOf" srcId="{9E048202-26B5-4F29-B5A4-79D51685DEBF}" destId="{9AA2969F-41E0-4204-8799-66BB5D5CCC85}" srcOrd="0" destOrd="0" presId="urn:microsoft.com/office/officeart/2005/8/layout/orgChart1"/>
    <dgm:cxn modelId="{70245344-F990-4893-9926-5036C17D25D8}" type="presOf" srcId="{BA0E01E7-C71A-44ED-93FD-BCE5FBE6C76E}" destId="{C50E9500-46EE-495C-80DD-CD7517B1D9B1}" srcOrd="0" destOrd="0" presId="urn:microsoft.com/office/officeart/2005/8/layout/orgChart1"/>
    <dgm:cxn modelId="{F46C40E2-BB99-4DD5-AB16-A52B9009DBC4}" srcId="{4A6B97F9-373C-4BAF-9594-AB788FD82381}" destId="{511A9EBA-2737-4228-978F-9912A6EA38EA}" srcOrd="16" destOrd="0" parTransId="{5DAFAAD4-963E-4B66-A9F2-B5C66954CD61}" sibTransId="{FCE9466A-7BA0-4AD9-8644-25CE02C15041}"/>
    <dgm:cxn modelId="{EE0F8491-9A38-4059-88FC-D15D885C1024}" type="presOf" srcId="{8678B5EB-A5F3-4A0F-9AA5-8E287AF4A1BE}" destId="{61D607BD-8430-4E4B-AA7B-2047FF4DCC88}" srcOrd="0" destOrd="0" presId="urn:microsoft.com/office/officeart/2005/8/layout/orgChart1"/>
    <dgm:cxn modelId="{2B9E3F3B-299E-4820-BFFD-21612DFFC9D4}" type="presOf" srcId="{8F20758B-2E67-43CF-9C6F-C0D5E454BB1E}" destId="{7F1C6FDE-DF20-4570-A340-B1C506E16D13}" srcOrd="1" destOrd="0" presId="urn:microsoft.com/office/officeart/2005/8/layout/orgChart1"/>
    <dgm:cxn modelId="{D95460EA-4483-4CA7-A0D7-4D329BF39973}" srcId="{4A6B97F9-373C-4BAF-9594-AB788FD82381}" destId="{8F20758B-2E67-43CF-9C6F-C0D5E454BB1E}" srcOrd="14" destOrd="0" parTransId="{1861DDBD-1CA1-402C-A3D8-B8092B54A74B}" sibTransId="{79BD0504-59AE-4C5D-9EC6-88D37DA647A6}"/>
    <dgm:cxn modelId="{1F7D86DF-049F-45FC-A22B-B15E4DC267A7}" srcId="{4A6B97F9-373C-4BAF-9594-AB788FD82381}" destId="{6316D765-AC55-4D00-A744-A7056167EC67}" srcOrd="6" destOrd="0" parTransId="{7C682BAD-3C12-4AA5-A4AB-8180B7B772D8}" sibTransId="{D3B9AE38-A24C-47F5-A927-9FA3524FECE0}"/>
    <dgm:cxn modelId="{BA68E5A2-F4B3-4E9D-9C61-308C90199C78}" type="presOf" srcId="{AAA29F1C-582A-449E-A90B-13DE04381E01}" destId="{72081B22-2E43-4ED8-BBDB-15BFAEEBC8FD}" srcOrd="0" destOrd="0" presId="urn:microsoft.com/office/officeart/2005/8/layout/orgChart1"/>
    <dgm:cxn modelId="{589AA25D-6DE3-4041-AE57-0B6D5AD86EFF}" type="presOf" srcId="{5E9950C0-D124-4169-92EC-0F491605A16A}" destId="{79795CE4-A1DB-4059-8CC6-8DE538A9E272}" srcOrd="0" destOrd="0" presId="urn:microsoft.com/office/officeart/2005/8/layout/orgChart1"/>
    <dgm:cxn modelId="{3F6A680A-973A-464F-A348-F99DC52D60DB}" type="presOf" srcId="{7C682BAD-3C12-4AA5-A4AB-8180B7B772D8}" destId="{99BDD236-258D-4326-BA31-3CA66BD30031}" srcOrd="0" destOrd="0" presId="urn:microsoft.com/office/officeart/2005/8/layout/orgChart1"/>
    <dgm:cxn modelId="{DF422571-68A0-4A4F-B967-2C06D80874E6}" srcId="{4A6B97F9-373C-4BAF-9594-AB788FD82381}" destId="{7D7454AD-EFB7-46D7-8B1B-3C80FE8DFA90}" srcOrd="0" destOrd="0" parTransId="{862E72B9-8C8E-4CB1-AC42-42FFC3509FA8}" sibTransId="{7FBB04B5-04F9-4CB8-8CF6-97A5E2A9CB02}"/>
    <dgm:cxn modelId="{11DD6B5E-9D16-4605-B23E-191004ED57E3}" type="presOf" srcId="{862E72B9-8C8E-4CB1-AC42-42FFC3509FA8}" destId="{708CB95B-194E-431D-9B86-773884F4DC0B}" srcOrd="0" destOrd="0" presId="urn:microsoft.com/office/officeart/2005/8/layout/orgChart1"/>
    <dgm:cxn modelId="{649D5FC0-E389-4A50-8833-EEBCD9629675}" srcId="{4A6B97F9-373C-4BAF-9594-AB788FD82381}" destId="{FEB85B11-6525-4C5D-AB59-CB6CBD2A0138}" srcOrd="7" destOrd="0" parTransId="{AAA29F1C-582A-449E-A90B-13DE04381E01}" sibTransId="{FC33020E-6E7F-4103-B602-8DC73C978785}"/>
    <dgm:cxn modelId="{3867CD46-0086-4613-AD82-61019D68E08A}" type="presOf" srcId="{135AFED8-2DE3-4481-A097-DF4ED65E414B}" destId="{2BF15AA5-841B-40F7-B82E-5101B3172159}" srcOrd="0" destOrd="0" presId="urn:microsoft.com/office/officeart/2005/8/layout/orgChart1"/>
    <dgm:cxn modelId="{E4FC4EE3-7B6D-41FF-A44C-73BE8C3C6AB3}" type="presOf" srcId="{7D7454AD-EFB7-46D7-8B1B-3C80FE8DFA90}" destId="{117B6F20-011F-4036-91EC-9A3282BFB168}" srcOrd="0" destOrd="0" presId="urn:microsoft.com/office/officeart/2005/8/layout/orgChart1"/>
    <dgm:cxn modelId="{1E86A6FB-5C00-41FD-BF33-7CF472E3536B}" type="presOf" srcId="{D430C580-610A-4FEA-A20D-A853225235D6}" destId="{FF743356-76A2-4EB8-B8A0-290284AE60D4}" srcOrd="0" destOrd="0" presId="urn:microsoft.com/office/officeart/2005/8/layout/orgChart1"/>
    <dgm:cxn modelId="{85FD05A0-CE0B-457D-AFB6-724F2C51E5BC}" srcId="{4A6B97F9-373C-4BAF-9594-AB788FD82381}" destId="{127AA88E-2607-454A-BD14-D7D7D8302B9F}" srcOrd="4" destOrd="0" parTransId="{9E048202-26B5-4F29-B5A4-79D51685DEBF}" sibTransId="{3B3E7470-4113-4FE4-8D7C-3821A97F36DC}"/>
    <dgm:cxn modelId="{A25468E3-0454-40D8-BD85-0ED1EE0B9578}" type="presOf" srcId="{BA610361-9CA6-45EA-899F-474C5A7F2CDB}" destId="{A442EE87-F98C-426F-8C23-4CDE325A04FA}" srcOrd="0" destOrd="0" presId="urn:microsoft.com/office/officeart/2005/8/layout/orgChart1"/>
    <dgm:cxn modelId="{31ADB746-41DF-454A-8AC5-54D862AF0CE9}" srcId="{4A6B97F9-373C-4BAF-9594-AB788FD82381}" destId="{906F578D-A347-44F0-9C36-6275A2B4E547}" srcOrd="10" destOrd="0" parTransId="{4E60D214-1344-4760-A198-9D41CDCDDDEF}" sibTransId="{E949FBEA-DB34-410D-9429-0FEA11D27FA0}"/>
    <dgm:cxn modelId="{B442E1BF-CBE7-4DB7-824B-6702166E41BC}" srcId="{4A6B97F9-373C-4BAF-9594-AB788FD82381}" destId="{6229DEDF-8441-42C0-94FD-ED664BAB36EF}" srcOrd="5" destOrd="0" parTransId="{BA610361-9CA6-45EA-899F-474C5A7F2CDB}" sibTransId="{997B440E-3521-4F92-9769-41A14ADD4CB2}"/>
    <dgm:cxn modelId="{265E437A-788D-422D-A585-841AD64EBB84}" type="presOf" srcId="{DB3442BE-EDD3-4A08-BDC4-F65B8FAB65A2}" destId="{F7D39652-57C1-4D09-9A28-ECB1AB07349D}" srcOrd="0" destOrd="0" presId="urn:microsoft.com/office/officeart/2005/8/layout/orgChart1"/>
    <dgm:cxn modelId="{413D3C23-42E3-47EE-9B4C-0044CF793DFB}" type="presOf" srcId="{CD4F4EBB-694F-425B-96C8-ED653012AB20}" destId="{9419E69F-A1BB-472C-914B-73EBDD23F8AD}" srcOrd="0" destOrd="0" presId="urn:microsoft.com/office/officeart/2005/8/layout/orgChart1"/>
    <dgm:cxn modelId="{553AEA34-AE64-485D-B402-D406E5425E0E}" type="presOf" srcId="{6316D765-AC55-4D00-A744-A7056167EC67}" destId="{8EF2C1A0-7D4F-4D9D-B085-EDE319D2E423}" srcOrd="1" destOrd="0" presId="urn:microsoft.com/office/officeart/2005/8/layout/orgChart1"/>
    <dgm:cxn modelId="{23711B4C-E074-440D-8D67-D91B6E396CCA}" type="presOf" srcId="{6316D765-AC55-4D00-A744-A7056167EC67}" destId="{89E76878-3243-4EA8-B2EC-420B612B2605}" srcOrd="0" destOrd="0" presId="urn:microsoft.com/office/officeart/2005/8/layout/orgChart1"/>
    <dgm:cxn modelId="{52275B96-F043-4196-BF2F-F9AA489D0F4E}" type="presOf" srcId="{127AA88E-2607-454A-BD14-D7D7D8302B9F}" destId="{C359806B-3A82-4F70-8B79-2F104BDBC20A}" srcOrd="1" destOrd="0" presId="urn:microsoft.com/office/officeart/2005/8/layout/orgChart1"/>
    <dgm:cxn modelId="{2165CE40-9FF4-44E1-B9A6-B05515CDD8DB}" type="presOf" srcId="{269C3377-6839-4F48-9DBD-47EF083C4F96}" destId="{C0CFEC84-02E8-47C6-97CD-367947DC58DF}" srcOrd="0" destOrd="0" presId="urn:microsoft.com/office/officeart/2005/8/layout/orgChart1"/>
    <dgm:cxn modelId="{3E39AC5B-2746-4738-A08D-DFA790A21FAD}" type="presOf" srcId="{FEB85B11-6525-4C5D-AB59-CB6CBD2A0138}" destId="{2970FC25-8417-4DFC-B172-C34684F83C61}" srcOrd="1" destOrd="0" presId="urn:microsoft.com/office/officeart/2005/8/layout/orgChart1"/>
    <dgm:cxn modelId="{FF70AC8A-39F5-4970-847E-EEB1AC2D726A}" type="presOf" srcId="{269C3377-6839-4F48-9DBD-47EF083C4F96}" destId="{CC808B62-12B9-46B8-A059-1750E487A390}" srcOrd="1" destOrd="0" presId="urn:microsoft.com/office/officeart/2005/8/layout/orgChart1"/>
    <dgm:cxn modelId="{B7BF17A3-E60B-47D8-8BC1-8C533DEF040E}" srcId="{135AFED8-2DE3-4481-A097-DF4ED65E414B}" destId="{7B48FC7C-362C-4B3A-BF7E-7501A1DAA016}" srcOrd="0" destOrd="0" parTransId="{63FDC12D-AC38-43CA-A0CF-1A20CC003EFD}" sibTransId="{BF0228B6-EB54-4281-BBFE-CB8CE91245E2}"/>
    <dgm:cxn modelId="{672D34E8-D5FB-4A2E-A5AC-49758BDC85A0}" srcId="{4A6B97F9-373C-4BAF-9594-AB788FD82381}" destId="{5E9950C0-D124-4169-92EC-0F491605A16A}" srcOrd="15" destOrd="0" parTransId="{8678B5EB-A5F3-4A0F-9AA5-8E287AF4A1BE}" sibTransId="{4D332F65-7F6C-40E7-A725-9F3961E24CA5}"/>
    <dgm:cxn modelId="{FE87728E-CAAF-4E1E-A37E-F96AAF0ECE1B}" type="presOf" srcId="{7D7454AD-EFB7-46D7-8B1B-3C80FE8DFA90}" destId="{4F8CE3CC-107F-46FC-8928-78BD19D23F47}" srcOrd="1" destOrd="0" presId="urn:microsoft.com/office/officeart/2005/8/layout/orgChart1"/>
    <dgm:cxn modelId="{340A8925-BAF5-40D4-9446-1D76D2D34F95}" type="presOf" srcId="{5E9950C0-D124-4169-92EC-0F491605A16A}" destId="{4A436A5C-BDA7-4776-A04D-225342D01C0A}" srcOrd="1" destOrd="0" presId="urn:microsoft.com/office/officeart/2005/8/layout/orgChart1"/>
    <dgm:cxn modelId="{801A5A23-643A-447E-892D-5E11551B592F}" type="presOf" srcId="{3ACBE65B-9CC9-46D7-94E5-9CDD683D63D9}" destId="{1547CC38-9093-4FA3-9518-6110B86B542C}" srcOrd="0" destOrd="0" presId="urn:microsoft.com/office/officeart/2005/8/layout/orgChart1"/>
    <dgm:cxn modelId="{EA69A240-027A-4ED2-BEDE-5BB4B3B04537}" srcId="{4A6B97F9-373C-4BAF-9594-AB788FD82381}" destId="{FFA9F627-11BB-4360-81FB-97DB1AF0140B}" srcOrd="9" destOrd="0" parTransId="{CD4F4EBB-694F-425B-96C8-ED653012AB20}" sibTransId="{B1700C52-3321-48F9-A78F-D3B2C77BD62D}"/>
    <dgm:cxn modelId="{89E429E5-3E16-4008-B8D8-AAE4570B28B4}" type="presOf" srcId="{B982009A-DE75-4342-969C-5299B7B670CE}" destId="{BC6C18CD-EE6A-4D45-BED9-83473F70CA4D}" srcOrd="0" destOrd="0" presId="urn:microsoft.com/office/officeart/2005/8/layout/orgChart1"/>
    <dgm:cxn modelId="{1FA684C7-CAF3-4B5E-9AB7-25354B08C108}" type="presOf" srcId="{DD1E093A-3202-4245-BE33-D765E421722F}" destId="{3926BAE5-A879-4DF9-B07B-1FA82037FAEE}" srcOrd="1" destOrd="0" presId="urn:microsoft.com/office/officeart/2005/8/layout/orgChart1"/>
    <dgm:cxn modelId="{FC1CA180-9F5E-4606-B22F-48FBB7281C28}" type="presOf" srcId="{1861DDBD-1CA1-402C-A3D8-B8092B54A74B}" destId="{63C15FE8-AA4C-417C-A831-3696755BF044}" srcOrd="0" destOrd="0" presId="urn:microsoft.com/office/officeart/2005/8/layout/orgChart1"/>
    <dgm:cxn modelId="{74C6C995-8478-4A39-B021-BD65DD7C69C6}" srcId="{4A6B97F9-373C-4BAF-9594-AB788FD82381}" destId="{269C3377-6839-4F48-9DBD-47EF083C4F96}" srcOrd="13" destOrd="0" parTransId="{B982009A-DE75-4342-969C-5299B7B670CE}" sibTransId="{41D7E161-999F-4D43-AF1D-0DCB72379881}"/>
    <dgm:cxn modelId="{8A7458A6-5F84-417B-A8FF-C9DBFC6B667B}" type="presOf" srcId="{BA0E01E7-C71A-44ED-93FD-BCE5FBE6C76E}" destId="{940156A8-E906-4AEA-9FBB-6D0DDC6401E8}" srcOrd="1" destOrd="0" presId="urn:microsoft.com/office/officeart/2005/8/layout/orgChart1"/>
    <dgm:cxn modelId="{C9EA736E-AEC2-4C67-B770-26E079B08269}" type="presOf" srcId="{80262CE6-3B4F-4DDE-BB5E-846FE79E3E3A}" destId="{9D9967A5-A04E-4382-8151-CB5CC67D8FFF}" srcOrd="0" destOrd="0" presId="urn:microsoft.com/office/officeart/2005/8/layout/orgChart1"/>
    <dgm:cxn modelId="{D267AB49-811A-4523-89A8-DEA44D1C9E02}" type="presOf" srcId="{127AA88E-2607-454A-BD14-D7D7D8302B9F}" destId="{43162B87-F6B4-4BEC-8D22-88970A5970EB}" srcOrd="0" destOrd="0" presId="urn:microsoft.com/office/officeart/2005/8/layout/orgChart1"/>
    <dgm:cxn modelId="{F5D408DE-BECF-4AB9-B6DB-4C8D38AEE907}" type="presOf" srcId="{511A9EBA-2737-4228-978F-9912A6EA38EA}" destId="{EEEEE484-4ADD-4C52-A473-268E72397ECE}" srcOrd="0" destOrd="0" presId="urn:microsoft.com/office/officeart/2005/8/layout/orgChart1"/>
    <dgm:cxn modelId="{52346231-D7A5-4437-B376-D6D459038ABF}" type="presOf" srcId="{6229DEDF-8441-42C0-94FD-ED664BAB36EF}" destId="{5EFDA956-EE5B-4E20-88EA-1B024265D5D3}" srcOrd="1" destOrd="0" presId="urn:microsoft.com/office/officeart/2005/8/layout/orgChart1"/>
    <dgm:cxn modelId="{53827B1F-8D86-4ACA-955B-E48D46066977}" type="presOf" srcId="{B86F70EE-8B57-4707-AE4A-BDFE4F8DC3F9}" destId="{2AD9D255-1D44-44B5-A83F-5C801019E7BD}" srcOrd="0" destOrd="0" presId="urn:microsoft.com/office/officeart/2005/8/layout/orgChart1"/>
    <dgm:cxn modelId="{41BF13B7-EC62-46AA-A673-CE8D370CDF7F}" srcId="{4A6B97F9-373C-4BAF-9594-AB788FD82381}" destId="{57129457-0970-4212-BA22-DC5BD18190BE}" srcOrd="1" destOrd="0" parTransId="{3ACBE65B-9CC9-46D7-94E5-9CDD683D63D9}" sibTransId="{2317BA2D-9913-46D4-BED6-A61A84CC5976}"/>
    <dgm:cxn modelId="{B116F7E6-3C11-4190-81D0-F2216739D0EE}" srcId="{4A6B97F9-373C-4BAF-9594-AB788FD82381}" destId="{DA6A0094-AB50-4D58-953B-BE1AF8003CF3}" srcOrd="11" destOrd="0" parTransId="{80262CE6-3B4F-4DDE-BB5E-846FE79E3E3A}" sibTransId="{23A7B83A-F2CF-4693-9D55-96A9C1A8757E}"/>
    <dgm:cxn modelId="{70E66345-2B7C-4B5F-99DA-84C5D156AC36}" type="presOf" srcId="{D77253F4-8785-4C45-8D4E-52764870368D}" destId="{F04D784B-2512-4A7E-8637-8B051DEF9131}" srcOrd="0" destOrd="0" presId="urn:microsoft.com/office/officeart/2005/8/layout/orgChart1"/>
    <dgm:cxn modelId="{036B71BD-4308-446F-A25F-09CBADA1867F}" type="presParOf" srcId="{2BF15AA5-841B-40F7-B82E-5101B3172159}" destId="{822EA352-6621-4596-BEF5-7D85473BE375}" srcOrd="0" destOrd="0" presId="urn:microsoft.com/office/officeart/2005/8/layout/orgChart1"/>
    <dgm:cxn modelId="{81624A49-8001-45CC-8FFB-871FB7E22B05}" type="presParOf" srcId="{822EA352-6621-4596-BEF5-7D85473BE375}" destId="{0E06EC96-33E5-40C0-B9DB-1F049764A89E}" srcOrd="0" destOrd="0" presId="urn:microsoft.com/office/officeart/2005/8/layout/orgChart1"/>
    <dgm:cxn modelId="{7EBF8BB4-3BC4-45F6-957E-9288BFCFEFF5}" type="presParOf" srcId="{0E06EC96-33E5-40C0-B9DB-1F049764A89E}" destId="{F91FC238-7831-405B-9E80-6488F4CCA580}" srcOrd="0" destOrd="0" presId="urn:microsoft.com/office/officeart/2005/8/layout/orgChart1"/>
    <dgm:cxn modelId="{8857A8A6-33A5-4F4A-B4EC-7F6AFE232D3E}" type="presParOf" srcId="{0E06EC96-33E5-40C0-B9DB-1F049764A89E}" destId="{223E05FD-B9FA-46B8-9436-E00FB576BBCA}" srcOrd="1" destOrd="0" presId="urn:microsoft.com/office/officeart/2005/8/layout/orgChart1"/>
    <dgm:cxn modelId="{66982ADD-49BE-4CB8-9F8F-A6C5484C204B}" type="presParOf" srcId="{822EA352-6621-4596-BEF5-7D85473BE375}" destId="{0748BFD6-8564-41D6-84C3-FDFD88E677E6}" srcOrd="1" destOrd="0" presId="urn:microsoft.com/office/officeart/2005/8/layout/orgChart1"/>
    <dgm:cxn modelId="{27E31619-0302-435B-B232-0A3DAA410D74}" type="presParOf" srcId="{822EA352-6621-4596-BEF5-7D85473BE375}" destId="{19C01460-8B93-44B8-85D8-C3A0C9526108}" srcOrd="2" destOrd="0" presId="urn:microsoft.com/office/officeart/2005/8/layout/orgChart1"/>
    <dgm:cxn modelId="{E6539263-08A9-44D0-86AD-F03357005FB2}" type="presParOf" srcId="{2BF15AA5-841B-40F7-B82E-5101B3172159}" destId="{A8E40DE2-5326-403F-BEE4-97EFA976E5DB}" srcOrd="1" destOrd="0" presId="urn:microsoft.com/office/officeart/2005/8/layout/orgChart1"/>
    <dgm:cxn modelId="{EECF89E7-EB71-450E-91AC-8F38B6D86904}" type="presParOf" srcId="{A8E40DE2-5326-403F-BEE4-97EFA976E5DB}" destId="{95C40D20-C488-4710-9B7E-442630EFC8C8}" srcOrd="0" destOrd="0" presId="urn:microsoft.com/office/officeart/2005/8/layout/orgChart1"/>
    <dgm:cxn modelId="{1FEE647E-8347-4BD4-BA55-79DA9C80831A}" type="presParOf" srcId="{95C40D20-C488-4710-9B7E-442630EFC8C8}" destId="{73604E16-9E54-4475-9AE8-3F15BD8836FA}" srcOrd="0" destOrd="0" presId="urn:microsoft.com/office/officeart/2005/8/layout/orgChart1"/>
    <dgm:cxn modelId="{D57CA8D9-4728-45D1-A696-3EA0E6D88BAC}" type="presParOf" srcId="{95C40D20-C488-4710-9B7E-442630EFC8C8}" destId="{5470D207-C2A3-40FA-95DC-1B318D11057E}" srcOrd="1" destOrd="0" presId="urn:microsoft.com/office/officeart/2005/8/layout/orgChart1"/>
    <dgm:cxn modelId="{77F47F0E-AB0F-4F0C-9F49-37EE0E80EF39}" type="presParOf" srcId="{A8E40DE2-5326-403F-BEE4-97EFA976E5DB}" destId="{B88B935D-3395-4879-A2EF-C8D88C021059}" srcOrd="1" destOrd="0" presId="urn:microsoft.com/office/officeart/2005/8/layout/orgChart1"/>
    <dgm:cxn modelId="{842BA18F-2634-4F9C-8E1B-4DA7DF36FE35}" type="presParOf" srcId="{B88B935D-3395-4879-A2EF-C8D88C021059}" destId="{708CB95B-194E-431D-9B86-773884F4DC0B}" srcOrd="0" destOrd="0" presId="urn:microsoft.com/office/officeart/2005/8/layout/orgChart1"/>
    <dgm:cxn modelId="{2B4856D5-373D-4E52-95C7-4A48B13E245B}" type="presParOf" srcId="{B88B935D-3395-4879-A2EF-C8D88C021059}" destId="{2FD6F6CE-1C21-455D-B55F-011F00C82BB7}" srcOrd="1" destOrd="0" presId="urn:microsoft.com/office/officeart/2005/8/layout/orgChart1"/>
    <dgm:cxn modelId="{B526D381-7E67-4A48-B65A-19ECA78586C4}" type="presParOf" srcId="{2FD6F6CE-1C21-455D-B55F-011F00C82BB7}" destId="{CE7D034F-659F-40C4-9F2D-824941C3C4B0}" srcOrd="0" destOrd="0" presId="urn:microsoft.com/office/officeart/2005/8/layout/orgChart1"/>
    <dgm:cxn modelId="{2ACD66A7-FDEC-4918-966D-2C2A5774881C}" type="presParOf" srcId="{CE7D034F-659F-40C4-9F2D-824941C3C4B0}" destId="{117B6F20-011F-4036-91EC-9A3282BFB168}" srcOrd="0" destOrd="0" presId="urn:microsoft.com/office/officeart/2005/8/layout/orgChart1"/>
    <dgm:cxn modelId="{E59D1C54-5BB4-4009-8FE5-FED0F532013C}" type="presParOf" srcId="{CE7D034F-659F-40C4-9F2D-824941C3C4B0}" destId="{4F8CE3CC-107F-46FC-8928-78BD19D23F47}" srcOrd="1" destOrd="0" presId="urn:microsoft.com/office/officeart/2005/8/layout/orgChart1"/>
    <dgm:cxn modelId="{F69DC5E2-2FE4-4F3D-AABA-A2408A1B0895}" type="presParOf" srcId="{2FD6F6CE-1C21-455D-B55F-011F00C82BB7}" destId="{F469598A-7CE5-4A77-92B6-E95CE6F7266C}" srcOrd="1" destOrd="0" presId="urn:microsoft.com/office/officeart/2005/8/layout/orgChart1"/>
    <dgm:cxn modelId="{393D92F4-E895-4AC5-97D3-67AECDB90FEA}" type="presParOf" srcId="{2FD6F6CE-1C21-455D-B55F-011F00C82BB7}" destId="{8FB34A26-A4A5-4F0C-982B-C19C07F3AA55}" srcOrd="2" destOrd="0" presId="urn:microsoft.com/office/officeart/2005/8/layout/orgChart1"/>
    <dgm:cxn modelId="{85F95C39-7F21-49F7-84C3-20F79FBFFB87}" type="presParOf" srcId="{B88B935D-3395-4879-A2EF-C8D88C021059}" destId="{1547CC38-9093-4FA3-9518-6110B86B542C}" srcOrd="2" destOrd="0" presId="urn:microsoft.com/office/officeart/2005/8/layout/orgChart1"/>
    <dgm:cxn modelId="{B3EF22AF-D1EC-442C-A3B1-BE67F3CD5BA6}" type="presParOf" srcId="{B88B935D-3395-4879-A2EF-C8D88C021059}" destId="{2CABB899-938A-40CC-B6D2-B1D66F6C9C8C}" srcOrd="3" destOrd="0" presId="urn:microsoft.com/office/officeart/2005/8/layout/orgChart1"/>
    <dgm:cxn modelId="{2D739E72-BD32-4651-8A7A-5DBB6BD6D959}" type="presParOf" srcId="{2CABB899-938A-40CC-B6D2-B1D66F6C9C8C}" destId="{96026CF1-F4B6-47C4-97F6-154A0D594AB4}" srcOrd="0" destOrd="0" presId="urn:microsoft.com/office/officeart/2005/8/layout/orgChart1"/>
    <dgm:cxn modelId="{394F0CD3-D57D-4E55-92F3-3A26B4ACDF9F}" type="presParOf" srcId="{96026CF1-F4B6-47C4-97F6-154A0D594AB4}" destId="{C0837F4C-DEE3-47B6-87E1-DD21AD2A8986}" srcOrd="0" destOrd="0" presId="urn:microsoft.com/office/officeart/2005/8/layout/orgChart1"/>
    <dgm:cxn modelId="{3810219B-2928-4295-861D-C9EA53C2D11F}" type="presParOf" srcId="{96026CF1-F4B6-47C4-97F6-154A0D594AB4}" destId="{3CB0E5E7-760D-4C8E-900A-E3ABC78F9459}" srcOrd="1" destOrd="0" presId="urn:microsoft.com/office/officeart/2005/8/layout/orgChart1"/>
    <dgm:cxn modelId="{D95B5F78-556F-459D-B7F3-44554B4FA36D}" type="presParOf" srcId="{2CABB899-938A-40CC-B6D2-B1D66F6C9C8C}" destId="{1D3F796D-6AFA-477D-8B79-0A40391F36C4}" srcOrd="1" destOrd="0" presId="urn:microsoft.com/office/officeart/2005/8/layout/orgChart1"/>
    <dgm:cxn modelId="{48E66756-914F-442F-8F69-E83AF95235A2}" type="presParOf" srcId="{2CABB899-938A-40CC-B6D2-B1D66F6C9C8C}" destId="{3A01E0D0-87DE-4B85-8257-74A2A41247B1}" srcOrd="2" destOrd="0" presId="urn:microsoft.com/office/officeart/2005/8/layout/orgChart1"/>
    <dgm:cxn modelId="{6F3F51A0-E588-423D-BB2D-D76BF6FE6FC7}" type="presParOf" srcId="{B88B935D-3395-4879-A2EF-C8D88C021059}" destId="{2AD9D255-1D44-44B5-A83F-5C801019E7BD}" srcOrd="4" destOrd="0" presId="urn:microsoft.com/office/officeart/2005/8/layout/orgChart1"/>
    <dgm:cxn modelId="{644FA39B-A2F4-4977-8C3C-470318484674}" type="presParOf" srcId="{B88B935D-3395-4879-A2EF-C8D88C021059}" destId="{6EEDBFED-CE41-4E30-AA21-0B26820096FE}" srcOrd="5" destOrd="0" presId="urn:microsoft.com/office/officeart/2005/8/layout/orgChart1"/>
    <dgm:cxn modelId="{07277B71-BF89-499E-B296-C658C9AC3A2A}" type="presParOf" srcId="{6EEDBFED-CE41-4E30-AA21-0B26820096FE}" destId="{0CB90CD5-6FE3-4080-9585-8769BFAA5ECA}" srcOrd="0" destOrd="0" presId="urn:microsoft.com/office/officeart/2005/8/layout/orgChart1"/>
    <dgm:cxn modelId="{56099024-5004-405E-9965-128DBEF52569}" type="presParOf" srcId="{0CB90CD5-6FE3-4080-9585-8769BFAA5ECA}" destId="{C50E9500-46EE-495C-80DD-CD7517B1D9B1}" srcOrd="0" destOrd="0" presId="urn:microsoft.com/office/officeart/2005/8/layout/orgChart1"/>
    <dgm:cxn modelId="{8A28990C-31FB-4928-9812-12CE6B69918E}" type="presParOf" srcId="{0CB90CD5-6FE3-4080-9585-8769BFAA5ECA}" destId="{940156A8-E906-4AEA-9FBB-6D0DDC6401E8}" srcOrd="1" destOrd="0" presId="urn:microsoft.com/office/officeart/2005/8/layout/orgChart1"/>
    <dgm:cxn modelId="{4C3B5B85-51F4-4627-9626-E941BE05BBE8}" type="presParOf" srcId="{6EEDBFED-CE41-4E30-AA21-0B26820096FE}" destId="{B52D61E8-EF7E-4ABE-9FF0-5CA6E4448193}" srcOrd="1" destOrd="0" presId="urn:microsoft.com/office/officeart/2005/8/layout/orgChart1"/>
    <dgm:cxn modelId="{56655A54-8226-4B47-8FCF-6D1627CED191}" type="presParOf" srcId="{6EEDBFED-CE41-4E30-AA21-0B26820096FE}" destId="{54DBCEDE-043E-41BF-9988-BAE2364EB2FD}" srcOrd="2" destOrd="0" presId="urn:microsoft.com/office/officeart/2005/8/layout/orgChart1"/>
    <dgm:cxn modelId="{D523EBF5-188A-45DA-BC2E-8E2DA9016B9C}" type="presParOf" srcId="{B88B935D-3395-4879-A2EF-C8D88C021059}" destId="{D2102356-8DF5-41FA-B14A-CBB9AD6F0BB4}" srcOrd="6" destOrd="0" presId="urn:microsoft.com/office/officeart/2005/8/layout/orgChart1"/>
    <dgm:cxn modelId="{0056D834-F0DA-425A-B982-2DB5A812E31F}" type="presParOf" srcId="{B88B935D-3395-4879-A2EF-C8D88C021059}" destId="{65882858-BA4B-47D0-A94B-5D4BA5F94BFD}" srcOrd="7" destOrd="0" presId="urn:microsoft.com/office/officeart/2005/8/layout/orgChart1"/>
    <dgm:cxn modelId="{9123B8D5-3682-4DBD-96E0-95FCEEB8E9ED}" type="presParOf" srcId="{65882858-BA4B-47D0-A94B-5D4BA5F94BFD}" destId="{C12F7385-34C3-4FF0-AD4B-9062EEECD4A3}" srcOrd="0" destOrd="0" presId="urn:microsoft.com/office/officeart/2005/8/layout/orgChart1"/>
    <dgm:cxn modelId="{424A8239-ECE5-49BA-AC0E-C2DA9894CB29}" type="presParOf" srcId="{C12F7385-34C3-4FF0-AD4B-9062EEECD4A3}" destId="{F7D39652-57C1-4D09-9A28-ECB1AB07349D}" srcOrd="0" destOrd="0" presId="urn:microsoft.com/office/officeart/2005/8/layout/orgChart1"/>
    <dgm:cxn modelId="{985693B6-FB62-47AF-B094-33DD12C23FFC}" type="presParOf" srcId="{C12F7385-34C3-4FF0-AD4B-9062EEECD4A3}" destId="{B34AA286-FF8E-4648-9274-DBB2910ED723}" srcOrd="1" destOrd="0" presId="urn:microsoft.com/office/officeart/2005/8/layout/orgChart1"/>
    <dgm:cxn modelId="{76A59DD9-E580-4457-A4D4-A4B00419B4D5}" type="presParOf" srcId="{65882858-BA4B-47D0-A94B-5D4BA5F94BFD}" destId="{345FF4E1-EB34-474E-9F43-27B48093CAE8}" srcOrd="1" destOrd="0" presId="urn:microsoft.com/office/officeart/2005/8/layout/orgChart1"/>
    <dgm:cxn modelId="{2221A2BD-0063-49F4-BE38-FF7094536D80}" type="presParOf" srcId="{65882858-BA4B-47D0-A94B-5D4BA5F94BFD}" destId="{FACEBA2A-8B26-4FCF-898D-E133CDED421E}" srcOrd="2" destOrd="0" presId="urn:microsoft.com/office/officeart/2005/8/layout/orgChart1"/>
    <dgm:cxn modelId="{A20BADEA-EB65-457C-A337-DE79EB3C7D4A}" type="presParOf" srcId="{B88B935D-3395-4879-A2EF-C8D88C021059}" destId="{9AA2969F-41E0-4204-8799-66BB5D5CCC85}" srcOrd="8" destOrd="0" presId="urn:microsoft.com/office/officeart/2005/8/layout/orgChart1"/>
    <dgm:cxn modelId="{254D4484-53EE-4EDD-9202-59B04077DBD3}" type="presParOf" srcId="{B88B935D-3395-4879-A2EF-C8D88C021059}" destId="{15D7375A-F9DF-4E0C-94C3-5CF57FE3F70E}" srcOrd="9" destOrd="0" presId="urn:microsoft.com/office/officeart/2005/8/layout/orgChart1"/>
    <dgm:cxn modelId="{D0996908-0241-4BB0-A77D-17EA0A71E09E}" type="presParOf" srcId="{15D7375A-F9DF-4E0C-94C3-5CF57FE3F70E}" destId="{FA46FCA8-0CAA-461D-9498-84F16CFC30C9}" srcOrd="0" destOrd="0" presId="urn:microsoft.com/office/officeart/2005/8/layout/orgChart1"/>
    <dgm:cxn modelId="{EB7A5EB5-E2FD-4D90-90C1-4104247E7AE8}" type="presParOf" srcId="{FA46FCA8-0CAA-461D-9498-84F16CFC30C9}" destId="{43162B87-F6B4-4BEC-8D22-88970A5970EB}" srcOrd="0" destOrd="0" presId="urn:microsoft.com/office/officeart/2005/8/layout/orgChart1"/>
    <dgm:cxn modelId="{89CF91DB-1C05-46CD-9F82-7AD033260F4A}" type="presParOf" srcId="{FA46FCA8-0CAA-461D-9498-84F16CFC30C9}" destId="{C359806B-3A82-4F70-8B79-2F104BDBC20A}" srcOrd="1" destOrd="0" presId="urn:microsoft.com/office/officeart/2005/8/layout/orgChart1"/>
    <dgm:cxn modelId="{7F504EE8-301C-494B-B79A-8A143F69FAAF}" type="presParOf" srcId="{15D7375A-F9DF-4E0C-94C3-5CF57FE3F70E}" destId="{0603959E-0AAF-4DB1-91DB-3381650F11A4}" srcOrd="1" destOrd="0" presId="urn:microsoft.com/office/officeart/2005/8/layout/orgChart1"/>
    <dgm:cxn modelId="{76D4564E-3603-4913-8FA1-7A3464A10664}" type="presParOf" srcId="{15D7375A-F9DF-4E0C-94C3-5CF57FE3F70E}" destId="{C30DD440-BF98-4778-A9F2-F8E803A9715A}" srcOrd="2" destOrd="0" presId="urn:microsoft.com/office/officeart/2005/8/layout/orgChart1"/>
    <dgm:cxn modelId="{A1235D4E-ACC3-44FA-B048-511E897D980E}" type="presParOf" srcId="{B88B935D-3395-4879-A2EF-C8D88C021059}" destId="{A442EE87-F98C-426F-8C23-4CDE325A04FA}" srcOrd="10" destOrd="0" presId="urn:microsoft.com/office/officeart/2005/8/layout/orgChart1"/>
    <dgm:cxn modelId="{CF4ED871-79C4-4483-B919-180C8B3C4B46}" type="presParOf" srcId="{B88B935D-3395-4879-A2EF-C8D88C021059}" destId="{039F63BE-7435-4EDF-AD9E-66E9113651E9}" srcOrd="11" destOrd="0" presId="urn:microsoft.com/office/officeart/2005/8/layout/orgChart1"/>
    <dgm:cxn modelId="{D0E539BA-21F6-4A67-9B6C-107734BBBF9B}" type="presParOf" srcId="{039F63BE-7435-4EDF-AD9E-66E9113651E9}" destId="{FCA72B1F-E644-41E4-8FC0-21E707979EE3}" srcOrd="0" destOrd="0" presId="urn:microsoft.com/office/officeart/2005/8/layout/orgChart1"/>
    <dgm:cxn modelId="{BC570315-4BB7-47A9-8D36-DB13C2ACAC30}" type="presParOf" srcId="{FCA72B1F-E644-41E4-8FC0-21E707979EE3}" destId="{419F44BA-B5A0-4372-A62B-F2968E84F26A}" srcOrd="0" destOrd="0" presId="urn:microsoft.com/office/officeart/2005/8/layout/orgChart1"/>
    <dgm:cxn modelId="{218AEC93-B98F-4D14-9BA4-BA79D2F71806}" type="presParOf" srcId="{FCA72B1F-E644-41E4-8FC0-21E707979EE3}" destId="{5EFDA956-EE5B-4E20-88EA-1B024265D5D3}" srcOrd="1" destOrd="0" presId="urn:microsoft.com/office/officeart/2005/8/layout/orgChart1"/>
    <dgm:cxn modelId="{B4A851E4-63B2-49B1-A33C-85B6E830B231}" type="presParOf" srcId="{039F63BE-7435-4EDF-AD9E-66E9113651E9}" destId="{654668A8-C7A5-49EC-A3BB-349A9525F7DA}" srcOrd="1" destOrd="0" presId="urn:microsoft.com/office/officeart/2005/8/layout/orgChart1"/>
    <dgm:cxn modelId="{4FEA05AA-381E-4F6F-A449-B84888FE6035}" type="presParOf" srcId="{039F63BE-7435-4EDF-AD9E-66E9113651E9}" destId="{B1A261E7-F0E7-486E-9507-72D9B7E4948E}" srcOrd="2" destOrd="0" presId="urn:microsoft.com/office/officeart/2005/8/layout/orgChart1"/>
    <dgm:cxn modelId="{994A1F06-0C31-4DAA-BE78-688273015E14}" type="presParOf" srcId="{B88B935D-3395-4879-A2EF-C8D88C021059}" destId="{BE106106-026D-498A-9379-F63B4F56A2BA}" srcOrd="12" destOrd="0" presId="urn:microsoft.com/office/officeart/2005/8/layout/orgChart1"/>
    <dgm:cxn modelId="{A57D42C1-A813-4260-A8DF-F7F3F8A2AFE3}" type="presParOf" srcId="{B88B935D-3395-4879-A2EF-C8D88C021059}" destId="{0888E725-E10C-45D6-9FDF-F954CC027118}" srcOrd="13" destOrd="0" presId="urn:microsoft.com/office/officeart/2005/8/layout/orgChart1"/>
    <dgm:cxn modelId="{7439155A-E2BA-4679-AE2B-6703AD45AD0F}" type="presParOf" srcId="{0888E725-E10C-45D6-9FDF-F954CC027118}" destId="{30245984-2D4B-4EB9-B614-8CA836A5B248}" srcOrd="0" destOrd="0" presId="urn:microsoft.com/office/officeart/2005/8/layout/orgChart1"/>
    <dgm:cxn modelId="{B9670925-0501-4611-A1F0-F3C7F9D03A01}" type="presParOf" srcId="{30245984-2D4B-4EB9-B614-8CA836A5B248}" destId="{F04D784B-2512-4A7E-8637-8B051DEF9131}" srcOrd="0" destOrd="0" presId="urn:microsoft.com/office/officeart/2005/8/layout/orgChart1"/>
    <dgm:cxn modelId="{B6FF21F8-9558-4991-88CF-414FEAEC70E6}" type="presParOf" srcId="{30245984-2D4B-4EB9-B614-8CA836A5B248}" destId="{5CA89C91-F630-43DC-BB44-0599F70D0A94}" srcOrd="1" destOrd="0" presId="urn:microsoft.com/office/officeart/2005/8/layout/orgChart1"/>
    <dgm:cxn modelId="{87BA7BBB-5CF4-4BB9-B9BB-2D0698BD1FE1}" type="presParOf" srcId="{0888E725-E10C-45D6-9FDF-F954CC027118}" destId="{44B226F3-1CA3-43F4-A472-8519941CA06B}" srcOrd="1" destOrd="0" presId="urn:microsoft.com/office/officeart/2005/8/layout/orgChart1"/>
    <dgm:cxn modelId="{E49750A2-8898-49B5-9C19-287E76FE4666}" type="presParOf" srcId="{0888E725-E10C-45D6-9FDF-F954CC027118}" destId="{88C72793-5EAB-4252-A36E-6034720B4A2B}" srcOrd="2" destOrd="0" presId="urn:microsoft.com/office/officeart/2005/8/layout/orgChart1"/>
    <dgm:cxn modelId="{043051E5-2B65-4F89-B69F-6910F29E77BE}" type="presParOf" srcId="{A8E40DE2-5326-403F-BEE4-97EFA976E5DB}" destId="{63809EFA-853D-416F-A75B-FD19DBAB0AEB}" srcOrd="2" destOrd="0" presId="urn:microsoft.com/office/officeart/2005/8/layout/orgChart1"/>
    <dgm:cxn modelId="{D0C6C09C-84C7-4B1A-81AA-54965F55DF95}" type="presParOf" srcId="{63809EFA-853D-416F-A75B-FD19DBAB0AEB}" destId="{99BDD236-258D-4326-BA31-3CA66BD30031}" srcOrd="0" destOrd="0" presId="urn:microsoft.com/office/officeart/2005/8/layout/orgChart1"/>
    <dgm:cxn modelId="{5CC7F17B-A76D-4043-AB4B-1BF8FE56B0A4}" type="presParOf" srcId="{63809EFA-853D-416F-A75B-FD19DBAB0AEB}" destId="{66D7E01F-7E3B-409F-AEF1-8EF5FA4D7188}" srcOrd="1" destOrd="0" presId="urn:microsoft.com/office/officeart/2005/8/layout/orgChart1"/>
    <dgm:cxn modelId="{0A24C461-BEF9-4E8B-BB83-3B470E31D7DC}" type="presParOf" srcId="{66D7E01F-7E3B-409F-AEF1-8EF5FA4D7188}" destId="{285E4BA8-DA72-49FC-AFA1-9D7669CC09A9}" srcOrd="0" destOrd="0" presId="urn:microsoft.com/office/officeart/2005/8/layout/orgChart1"/>
    <dgm:cxn modelId="{38D0994F-6DAC-4D7B-8347-D5259AF9215B}" type="presParOf" srcId="{285E4BA8-DA72-49FC-AFA1-9D7669CC09A9}" destId="{89E76878-3243-4EA8-B2EC-420B612B2605}" srcOrd="0" destOrd="0" presId="urn:microsoft.com/office/officeart/2005/8/layout/orgChart1"/>
    <dgm:cxn modelId="{12C7E6B2-C921-4877-AB4E-12C6E4C9229D}" type="presParOf" srcId="{285E4BA8-DA72-49FC-AFA1-9D7669CC09A9}" destId="{8EF2C1A0-7D4F-4D9D-B085-EDE319D2E423}" srcOrd="1" destOrd="0" presId="urn:microsoft.com/office/officeart/2005/8/layout/orgChart1"/>
    <dgm:cxn modelId="{5FF6441F-6231-44BC-8DB0-3B8E9D87802B}" type="presParOf" srcId="{66D7E01F-7E3B-409F-AEF1-8EF5FA4D7188}" destId="{A78A08E9-601A-4C1D-8507-6BEE77C389BD}" srcOrd="1" destOrd="0" presId="urn:microsoft.com/office/officeart/2005/8/layout/orgChart1"/>
    <dgm:cxn modelId="{D7678231-F7F1-41F9-B17F-B6E6D5B7035C}" type="presParOf" srcId="{66D7E01F-7E3B-409F-AEF1-8EF5FA4D7188}" destId="{962228F9-4F74-4BC1-B3F0-39F788F21A13}" srcOrd="2" destOrd="0" presId="urn:microsoft.com/office/officeart/2005/8/layout/orgChart1"/>
    <dgm:cxn modelId="{F6299774-9070-4437-9766-E372F469312E}" type="presParOf" srcId="{63809EFA-853D-416F-A75B-FD19DBAB0AEB}" destId="{72081B22-2E43-4ED8-BBDB-15BFAEEBC8FD}" srcOrd="2" destOrd="0" presId="urn:microsoft.com/office/officeart/2005/8/layout/orgChart1"/>
    <dgm:cxn modelId="{26B5FB02-58A1-44C2-8339-77E02F87A643}" type="presParOf" srcId="{63809EFA-853D-416F-A75B-FD19DBAB0AEB}" destId="{5A9E361E-5C58-4452-8FAF-EFF7C5BA3B12}" srcOrd="3" destOrd="0" presId="urn:microsoft.com/office/officeart/2005/8/layout/orgChart1"/>
    <dgm:cxn modelId="{4A347A34-BC2C-49DD-87D1-EDD917F09888}" type="presParOf" srcId="{5A9E361E-5C58-4452-8FAF-EFF7C5BA3B12}" destId="{28ABA446-E821-4F39-84FB-5A90D14BC159}" srcOrd="0" destOrd="0" presId="urn:microsoft.com/office/officeart/2005/8/layout/orgChart1"/>
    <dgm:cxn modelId="{A538408D-C250-4E15-BD63-59C189BCA032}" type="presParOf" srcId="{28ABA446-E821-4F39-84FB-5A90D14BC159}" destId="{B3C4E249-2351-4A10-AA2C-F6955D25BCB8}" srcOrd="0" destOrd="0" presId="urn:microsoft.com/office/officeart/2005/8/layout/orgChart1"/>
    <dgm:cxn modelId="{085DA1D9-C1C5-40CE-8353-BC5EF2850ABF}" type="presParOf" srcId="{28ABA446-E821-4F39-84FB-5A90D14BC159}" destId="{2970FC25-8417-4DFC-B172-C34684F83C61}" srcOrd="1" destOrd="0" presId="urn:microsoft.com/office/officeart/2005/8/layout/orgChart1"/>
    <dgm:cxn modelId="{10A6DC45-C796-45C6-955A-28EC24CBE2F0}" type="presParOf" srcId="{5A9E361E-5C58-4452-8FAF-EFF7C5BA3B12}" destId="{E0C76BF3-5D30-4D66-AD00-36795935B315}" srcOrd="1" destOrd="0" presId="urn:microsoft.com/office/officeart/2005/8/layout/orgChart1"/>
    <dgm:cxn modelId="{7B2F4554-C78F-493F-8D1C-2AFA2AB18913}" type="presParOf" srcId="{5A9E361E-5C58-4452-8FAF-EFF7C5BA3B12}" destId="{A73EE76C-F38D-45F9-BD49-B1E334BDE459}" srcOrd="2" destOrd="0" presId="urn:microsoft.com/office/officeart/2005/8/layout/orgChart1"/>
    <dgm:cxn modelId="{DA1B59BA-C822-4616-B0BC-1FCBDEBB2A66}" type="presParOf" srcId="{63809EFA-853D-416F-A75B-FD19DBAB0AEB}" destId="{1B287940-A03C-4712-8630-4F4DCB4ED486}" srcOrd="4" destOrd="0" presId="urn:microsoft.com/office/officeart/2005/8/layout/orgChart1"/>
    <dgm:cxn modelId="{C1AF9317-01B5-408C-ADBD-4A5A939986F9}" type="presParOf" srcId="{63809EFA-853D-416F-A75B-FD19DBAB0AEB}" destId="{E2F04BDA-9BB4-43C8-8ECB-67AFA440B7E3}" srcOrd="5" destOrd="0" presId="urn:microsoft.com/office/officeart/2005/8/layout/orgChart1"/>
    <dgm:cxn modelId="{C43B4A5C-2BDE-4092-B484-D282F242CB3C}" type="presParOf" srcId="{E2F04BDA-9BB4-43C8-8ECB-67AFA440B7E3}" destId="{19DBE5D5-F51F-4C65-AA41-DA95671DBBF3}" srcOrd="0" destOrd="0" presId="urn:microsoft.com/office/officeart/2005/8/layout/orgChart1"/>
    <dgm:cxn modelId="{0B80ABF0-0EB7-4A05-A3D9-C7290302DD0A}" type="presParOf" srcId="{19DBE5D5-F51F-4C65-AA41-DA95671DBBF3}" destId="{E6E6BF7F-56F5-4B87-8BAE-8B2D5C916F56}" srcOrd="0" destOrd="0" presId="urn:microsoft.com/office/officeart/2005/8/layout/orgChart1"/>
    <dgm:cxn modelId="{3EF6207F-CBB7-49A2-B879-EFB06E2054B9}" type="presParOf" srcId="{19DBE5D5-F51F-4C65-AA41-DA95671DBBF3}" destId="{3926BAE5-A879-4DF9-B07B-1FA82037FAEE}" srcOrd="1" destOrd="0" presId="urn:microsoft.com/office/officeart/2005/8/layout/orgChart1"/>
    <dgm:cxn modelId="{18C8F72F-F56F-42D2-ABD4-035C784A3023}" type="presParOf" srcId="{E2F04BDA-9BB4-43C8-8ECB-67AFA440B7E3}" destId="{7298E17D-3122-454A-8B3C-238EC73D9337}" srcOrd="1" destOrd="0" presId="urn:microsoft.com/office/officeart/2005/8/layout/orgChart1"/>
    <dgm:cxn modelId="{3E985D87-C54A-4D3D-8407-45AD10197C9D}" type="presParOf" srcId="{E2F04BDA-9BB4-43C8-8ECB-67AFA440B7E3}" destId="{34A4E17D-7D76-4904-951C-1D80B6FA971E}" srcOrd="2" destOrd="0" presId="urn:microsoft.com/office/officeart/2005/8/layout/orgChart1"/>
    <dgm:cxn modelId="{6381F1F3-21A8-436D-AFA3-2D502DBE8040}" type="presParOf" srcId="{63809EFA-853D-416F-A75B-FD19DBAB0AEB}" destId="{9419E69F-A1BB-472C-914B-73EBDD23F8AD}" srcOrd="6" destOrd="0" presId="urn:microsoft.com/office/officeart/2005/8/layout/orgChart1"/>
    <dgm:cxn modelId="{BC76F525-26A1-4F2D-B33C-96905F47F75E}" type="presParOf" srcId="{63809EFA-853D-416F-A75B-FD19DBAB0AEB}" destId="{F214BF10-6B2A-417F-BF9F-0A2D1CC28182}" srcOrd="7" destOrd="0" presId="urn:microsoft.com/office/officeart/2005/8/layout/orgChart1"/>
    <dgm:cxn modelId="{DADBAA4A-12A2-42DF-B87B-91D3B17DADC1}" type="presParOf" srcId="{F214BF10-6B2A-417F-BF9F-0A2D1CC28182}" destId="{C1ED6C14-D11E-4C54-A432-5B4B04C43830}" srcOrd="0" destOrd="0" presId="urn:microsoft.com/office/officeart/2005/8/layout/orgChart1"/>
    <dgm:cxn modelId="{81368207-3AF9-4D97-950E-949C13AC0390}" type="presParOf" srcId="{C1ED6C14-D11E-4C54-A432-5B4B04C43830}" destId="{F1F17996-28F6-4A95-BA2B-647FFD5DA6B9}" srcOrd="0" destOrd="0" presId="urn:microsoft.com/office/officeart/2005/8/layout/orgChart1"/>
    <dgm:cxn modelId="{7FBFE434-666A-4053-905B-25F8B6DFA0CF}" type="presParOf" srcId="{C1ED6C14-D11E-4C54-A432-5B4B04C43830}" destId="{55E206AB-D983-44B2-AB1C-9E8CD215723E}" srcOrd="1" destOrd="0" presId="urn:microsoft.com/office/officeart/2005/8/layout/orgChart1"/>
    <dgm:cxn modelId="{FEF0C6EF-B1F5-412B-8890-4C4272051E0F}" type="presParOf" srcId="{F214BF10-6B2A-417F-BF9F-0A2D1CC28182}" destId="{758FCEE6-0BD4-49FE-94DA-14BB2C6E52A8}" srcOrd="1" destOrd="0" presId="urn:microsoft.com/office/officeart/2005/8/layout/orgChart1"/>
    <dgm:cxn modelId="{FE4CDE13-9674-47D0-9243-3A52EB13527E}" type="presParOf" srcId="{F214BF10-6B2A-417F-BF9F-0A2D1CC28182}" destId="{1186CEAC-E227-42CC-A044-90933A35F65C}" srcOrd="2" destOrd="0" presId="urn:microsoft.com/office/officeart/2005/8/layout/orgChart1"/>
    <dgm:cxn modelId="{F592C4AC-E0BD-4B5F-9DE8-84D2ED2355E0}" type="presParOf" srcId="{63809EFA-853D-416F-A75B-FD19DBAB0AEB}" destId="{50F7540E-5799-46C8-A541-AADF5A67E688}" srcOrd="8" destOrd="0" presId="urn:microsoft.com/office/officeart/2005/8/layout/orgChart1"/>
    <dgm:cxn modelId="{5A4E908E-8D20-4E5A-A069-6B9022D7A791}" type="presParOf" srcId="{63809EFA-853D-416F-A75B-FD19DBAB0AEB}" destId="{C4E3C914-A218-46C7-AD99-BC9CBD9AEC3F}" srcOrd="9" destOrd="0" presId="urn:microsoft.com/office/officeart/2005/8/layout/orgChart1"/>
    <dgm:cxn modelId="{CC9877BE-B99F-4D8F-9118-F8202D839D4E}" type="presParOf" srcId="{C4E3C914-A218-46C7-AD99-BC9CBD9AEC3F}" destId="{B529F0D4-1884-4878-ACF2-D064F910FDE0}" srcOrd="0" destOrd="0" presId="urn:microsoft.com/office/officeart/2005/8/layout/orgChart1"/>
    <dgm:cxn modelId="{5EBA691B-B29F-4FBE-AF3A-4A3BCCD9FA39}" type="presParOf" srcId="{B529F0D4-1884-4878-ACF2-D064F910FDE0}" destId="{D4F15DBF-FC92-4786-B7BD-7EC1AACD4913}" srcOrd="0" destOrd="0" presId="urn:microsoft.com/office/officeart/2005/8/layout/orgChart1"/>
    <dgm:cxn modelId="{2A047402-9C18-4D45-9F3A-4CCB9773F8A6}" type="presParOf" srcId="{B529F0D4-1884-4878-ACF2-D064F910FDE0}" destId="{DC2882F5-F906-43C2-B0C4-33BF903A91E7}" srcOrd="1" destOrd="0" presId="urn:microsoft.com/office/officeart/2005/8/layout/orgChart1"/>
    <dgm:cxn modelId="{6DB1459C-0313-47F1-9874-C4C1F9D4FF99}" type="presParOf" srcId="{C4E3C914-A218-46C7-AD99-BC9CBD9AEC3F}" destId="{BE5CA822-C365-4B3D-A8FD-4FF3192C3D09}" srcOrd="1" destOrd="0" presId="urn:microsoft.com/office/officeart/2005/8/layout/orgChart1"/>
    <dgm:cxn modelId="{E1FFBF14-C5F4-435C-94EB-CDFE5D378B0C}" type="presParOf" srcId="{C4E3C914-A218-46C7-AD99-BC9CBD9AEC3F}" destId="{E1C6A41E-5F45-4440-827E-2D688040210E}" srcOrd="2" destOrd="0" presId="urn:microsoft.com/office/officeart/2005/8/layout/orgChart1"/>
    <dgm:cxn modelId="{533B1ACB-6E56-442C-A93E-9F090DFDEC13}" type="presParOf" srcId="{63809EFA-853D-416F-A75B-FD19DBAB0AEB}" destId="{9D9967A5-A04E-4382-8151-CB5CC67D8FFF}" srcOrd="10" destOrd="0" presId="urn:microsoft.com/office/officeart/2005/8/layout/orgChart1"/>
    <dgm:cxn modelId="{A22D4503-7067-44B3-89D6-226EBAC7B879}" type="presParOf" srcId="{63809EFA-853D-416F-A75B-FD19DBAB0AEB}" destId="{7D108502-E822-4AD7-88F3-A2611DB403D5}" srcOrd="11" destOrd="0" presId="urn:microsoft.com/office/officeart/2005/8/layout/orgChart1"/>
    <dgm:cxn modelId="{16490D3B-696F-4FDC-B60D-FE63EF766106}" type="presParOf" srcId="{7D108502-E822-4AD7-88F3-A2611DB403D5}" destId="{DB13E20E-7C95-4D75-A1FC-F5D657153B71}" srcOrd="0" destOrd="0" presId="urn:microsoft.com/office/officeart/2005/8/layout/orgChart1"/>
    <dgm:cxn modelId="{A0BD04B1-8847-426F-8F70-991517B21A47}" type="presParOf" srcId="{DB13E20E-7C95-4D75-A1FC-F5D657153B71}" destId="{32F277E3-1227-46DA-BC8F-1FAAD1A6C876}" srcOrd="0" destOrd="0" presId="urn:microsoft.com/office/officeart/2005/8/layout/orgChart1"/>
    <dgm:cxn modelId="{DF70D9B3-5126-4F3A-BC3F-FA7D064678FA}" type="presParOf" srcId="{DB13E20E-7C95-4D75-A1FC-F5D657153B71}" destId="{EA77064F-6BD5-42D2-AE6A-65EB77AEA3B5}" srcOrd="1" destOrd="0" presId="urn:microsoft.com/office/officeart/2005/8/layout/orgChart1"/>
    <dgm:cxn modelId="{9DBE3F47-C45D-4973-AFD4-50A094ACC451}" type="presParOf" srcId="{7D108502-E822-4AD7-88F3-A2611DB403D5}" destId="{ED1F0655-EF37-45D0-A821-C90B70CFA631}" srcOrd="1" destOrd="0" presId="urn:microsoft.com/office/officeart/2005/8/layout/orgChart1"/>
    <dgm:cxn modelId="{15B8357F-910E-4E2A-99C6-63369E1B9BA8}" type="presParOf" srcId="{7D108502-E822-4AD7-88F3-A2611DB403D5}" destId="{73C72FF0-57D0-48A1-BD54-17DD0DED5A35}" srcOrd="2" destOrd="0" presId="urn:microsoft.com/office/officeart/2005/8/layout/orgChart1"/>
    <dgm:cxn modelId="{F5FEE6B2-DD22-4612-BD1D-F6068D5BB8C6}" type="presParOf" srcId="{63809EFA-853D-416F-A75B-FD19DBAB0AEB}" destId="{FF743356-76A2-4EB8-B8A0-290284AE60D4}" srcOrd="12" destOrd="0" presId="urn:microsoft.com/office/officeart/2005/8/layout/orgChart1"/>
    <dgm:cxn modelId="{201A80CF-A759-40B0-B5E0-82A572BF5127}" type="presParOf" srcId="{63809EFA-853D-416F-A75B-FD19DBAB0AEB}" destId="{E750F375-D708-4AD6-A9D7-A9B084A4AD5E}" srcOrd="13" destOrd="0" presId="urn:microsoft.com/office/officeart/2005/8/layout/orgChart1"/>
    <dgm:cxn modelId="{B82EC559-EEC1-4497-979E-BF5E4A02C260}" type="presParOf" srcId="{E750F375-D708-4AD6-A9D7-A9B084A4AD5E}" destId="{9D56BFC3-B2DD-4518-919C-DEDE6D0CF97B}" srcOrd="0" destOrd="0" presId="urn:microsoft.com/office/officeart/2005/8/layout/orgChart1"/>
    <dgm:cxn modelId="{CAF0BBEF-D025-495F-9723-5B8C5D22458D}" type="presParOf" srcId="{9D56BFC3-B2DD-4518-919C-DEDE6D0CF97B}" destId="{FE9F92EC-F683-47AF-A15C-2AA359A8F5E5}" srcOrd="0" destOrd="0" presId="urn:microsoft.com/office/officeart/2005/8/layout/orgChart1"/>
    <dgm:cxn modelId="{BB7B5470-4603-42E5-8AB9-2D6905B91147}" type="presParOf" srcId="{9D56BFC3-B2DD-4518-919C-DEDE6D0CF97B}" destId="{A320FB9A-D6A8-4296-80F5-9DE1A281BB92}" srcOrd="1" destOrd="0" presId="urn:microsoft.com/office/officeart/2005/8/layout/orgChart1"/>
    <dgm:cxn modelId="{51F3C455-073B-4001-AD54-7B159721D1D7}" type="presParOf" srcId="{E750F375-D708-4AD6-A9D7-A9B084A4AD5E}" destId="{BCA69961-CADE-4E4C-BEC3-C1E9F5A1BD50}" srcOrd="1" destOrd="0" presId="urn:microsoft.com/office/officeart/2005/8/layout/orgChart1"/>
    <dgm:cxn modelId="{AB64D4BC-A548-46D3-8798-31E7DF2678E4}" type="presParOf" srcId="{E750F375-D708-4AD6-A9D7-A9B084A4AD5E}" destId="{904A2DD7-2175-42F8-ADAD-0F99DBADC0F2}" srcOrd="2" destOrd="0" presId="urn:microsoft.com/office/officeart/2005/8/layout/orgChart1"/>
    <dgm:cxn modelId="{1DF2D698-0674-4129-8719-0F905075685B}" type="presParOf" srcId="{63809EFA-853D-416F-A75B-FD19DBAB0AEB}" destId="{BC6C18CD-EE6A-4D45-BED9-83473F70CA4D}" srcOrd="14" destOrd="0" presId="urn:microsoft.com/office/officeart/2005/8/layout/orgChart1"/>
    <dgm:cxn modelId="{B66ACB27-0D07-4849-B0BF-4198F0F5E200}" type="presParOf" srcId="{63809EFA-853D-416F-A75B-FD19DBAB0AEB}" destId="{D3B3B95D-47CE-4B21-A539-939538495BE4}" srcOrd="15" destOrd="0" presId="urn:microsoft.com/office/officeart/2005/8/layout/orgChart1"/>
    <dgm:cxn modelId="{8F379295-5D0E-49D1-98C1-A3C5146C301C}" type="presParOf" srcId="{D3B3B95D-47CE-4B21-A539-939538495BE4}" destId="{7C4C0720-58C1-42C0-8E24-5A9D2C4B0527}" srcOrd="0" destOrd="0" presId="urn:microsoft.com/office/officeart/2005/8/layout/orgChart1"/>
    <dgm:cxn modelId="{B9DB0E15-B3E2-4F2D-8230-89F10524E22C}" type="presParOf" srcId="{7C4C0720-58C1-42C0-8E24-5A9D2C4B0527}" destId="{C0CFEC84-02E8-47C6-97CD-367947DC58DF}" srcOrd="0" destOrd="0" presId="urn:microsoft.com/office/officeart/2005/8/layout/orgChart1"/>
    <dgm:cxn modelId="{924B1367-ACC7-46A4-98DF-D5FC03A4EC76}" type="presParOf" srcId="{7C4C0720-58C1-42C0-8E24-5A9D2C4B0527}" destId="{CC808B62-12B9-46B8-A059-1750E487A390}" srcOrd="1" destOrd="0" presId="urn:microsoft.com/office/officeart/2005/8/layout/orgChart1"/>
    <dgm:cxn modelId="{7D7E97E3-5F9B-4AA1-B52C-0EB0ABC096B6}" type="presParOf" srcId="{D3B3B95D-47CE-4B21-A539-939538495BE4}" destId="{E02FBA9A-AD73-4279-B94A-F8209521901B}" srcOrd="1" destOrd="0" presId="urn:microsoft.com/office/officeart/2005/8/layout/orgChart1"/>
    <dgm:cxn modelId="{EE121EF7-080D-4AB4-B394-D00B0A357CC8}" type="presParOf" srcId="{D3B3B95D-47CE-4B21-A539-939538495BE4}" destId="{3F060055-4994-4D32-9260-6D1452B97DB5}" srcOrd="2" destOrd="0" presId="urn:microsoft.com/office/officeart/2005/8/layout/orgChart1"/>
    <dgm:cxn modelId="{ABF9E2E3-5955-4A05-BDEC-D3EDB6655652}" type="presParOf" srcId="{63809EFA-853D-416F-A75B-FD19DBAB0AEB}" destId="{63C15FE8-AA4C-417C-A831-3696755BF044}" srcOrd="16" destOrd="0" presId="urn:microsoft.com/office/officeart/2005/8/layout/orgChart1"/>
    <dgm:cxn modelId="{E1E78226-4A18-40E9-A114-8BC7F26F4CE3}" type="presParOf" srcId="{63809EFA-853D-416F-A75B-FD19DBAB0AEB}" destId="{5F686DF7-3F7A-4C9F-9FD7-948E2A6A6E27}" srcOrd="17" destOrd="0" presId="urn:microsoft.com/office/officeart/2005/8/layout/orgChart1"/>
    <dgm:cxn modelId="{1A2C5F87-19F0-48A9-BE7A-604A82F2ACB9}" type="presParOf" srcId="{5F686DF7-3F7A-4C9F-9FD7-948E2A6A6E27}" destId="{4444F6E2-2009-4EF5-B03E-5E2B2A6D617D}" srcOrd="0" destOrd="0" presId="urn:microsoft.com/office/officeart/2005/8/layout/orgChart1"/>
    <dgm:cxn modelId="{1B149DE2-44E1-48F2-B314-AC1812D78430}" type="presParOf" srcId="{4444F6E2-2009-4EF5-B03E-5E2B2A6D617D}" destId="{92DDEAA6-ADB8-46AA-A832-A2809D9C52FD}" srcOrd="0" destOrd="0" presId="urn:microsoft.com/office/officeart/2005/8/layout/orgChart1"/>
    <dgm:cxn modelId="{16BB75A1-AA03-46D6-8E06-E758B7C39D80}" type="presParOf" srcId="{4444F6E2-2009-4EF5-B03E-5E2B2A6D617D}" destId="{7F1C6FDE-DF20-4570-A340-B1C506E16D13}" srcOrd="1" destOrd="0" presId="urn:microsoft.com/office/officeart/2005/8/layout/orgChart1"/>
    <dgm:cxn modelId="{2B127E83-9481-4B59-A260-E56C76086A14}" type="presParOf" srcId="{5F686DF7-3F7A-4C9F-9FD7-948E2A6A6E27}" destId="{0A31FFB7-DF54-4D30-8674-6A9528BDE51A}" srcOrd="1" destOrd="0" presId="urn:microsoft.com/office/officeart/2005/8/layout/orgChart1"/>
    <dgm:cxn modelId="{E1D29854-EFC1-4A72-A5ED-47FC0D74744D}" type="presParOf" srcId="{5F686DF7-3F7A-4C9F-9FD7-948E2A6A6E27}" destId="{94E2C50C-8752-494C-95C5-8BFE56D05F05}" srcOrd="2" destOrd="0" presId="urn:microsoft.com/office/officeart/2005/8/layout/orgChart1"/>
    <dgm:cxn modelId="{94DE8B05-1B44-4F72-AA79-177CCBAE7483}" type="presParOf" srcId="{63809EFA-853D-416F-A75B-FD19DBAB0AEB}" destId="{61D607BD-8430-4E4B-AA7B-2047FF4DCC88}" srcOrd="18" destOrd="0" presId="urn:microsoft.com/office/officeart/2005/8/layout/orgChart1"/>
    <dgm:cxn modelId="{8FD44473-26BB-431D-B95A-F8DEC7FF1009}" type="presParOf" srcId="{63809EFA-853D-416F-A75B-FD19DBAB0AEB}" destId="{AA42839A-2E33-40A7-A3DB-3B1392A9EBA0}" srcOrd="19" destOrd="0" presId="urn:microsoft.com/office/officeart/2005/8/layout/orgChart1"/>
    <dgm:cxn modelId="{E1C22BB3-D903-48D8-8304-4F91116004A4}" type="presParOf" srcId="{AA42839A-2E33-40A7-A3DB-3B1392A9EBA0}" destId="{74D046CA-4AF4-427E-A759-96B85C4EEE7E}" srcOrd="0" destOrd="0" presId="urn:microsoft.com/office/officeart/2005/8/layout/orgChart1"/>
    <dgm:cxn modelId="{39B86DF3-CE24-4104-B57D-8D0FEFF229C7}" type="presParOf" srcId="{74D046CA-4AF4-427E-A759-96B85C4EEE7E}" destId="{79795CE4-A1DB-4059-8CC6-8DE538A9E272}" srcOrd="0" destOrd="0" presId="urn:microsoft.com/office/officeart/2005/8/layout/orgChart1"/>
    <dgm:cxn modelId="{490BB78C-23C1-49B6-B957-7AB5020281C2}" type="presParOf" srcId="{74D046CA-4AF4-427E-A759-96B85C4EEE7E}" destId="{4A436A5C-BDA7-4776-A04D-225342D01C0A}" srcOrd="1" destOrd="0" presId="urn:microsoft.com/office/officeart/2005/8/layout/orgChart1"/>
    <dgm:cxn modelId="{ADFFE819-837F-4A47-A2F9-8077F4A9717A}" type="presParOf" srcId="{AA42839A-2E33-40A7-A3DB-3B1392A9EBA0}" destId="{078ACE97-F9F2-49BE-8AED-26F396708F76}" srcOrd="1" destOrd="0" presId="urn:microsoft.com/office/officeart/2005/8/layout/orgChart1"/>
    <dgm:cxn modelId="{A50013E6-7089-4CB9-9C1D-D730B7AD03AF}" type="presParOf" srcId="{AA42839A-2E33-40A7-A3DB-3B1392A9EBA0}" destId="{3D9FBC88-34E8-4CED-BC5B-3DF4CCA0B97C}" srcOrd="2" destOrd="0" presId="urn:microsoft.com/office/officeart/2005/8/layout/orgChart1"/>
    <dgm:cxn modelId="{66095037-B219-41F5-924A-B141723263B3}" type="presParOf" srcId="{63809EFA-853D-416F-A75B-FD19DBAB0AEB}" destId="{8382D763-4AF3-4EC6-8213-28E5480BFB82}" srcOrd="20" destOrd="0" presId="urn:microsoft.com/office/officeart/2005/8/layout/orgChart1"/>
    <dgm:cxn modelId="{04CF65E2-0AED-45D7-AAA5-2028D7D43D72}" type="presParOf" srcId="{63809EFA-853D-416F-A75B-FD19DBAB0AEB}" destId="{DEFFEF97-A686-48FC-B9E1-99E4A65CD82E}" srcOrd="21" destOrd="0" presId="urn:microsoft.com/office/officeart/2005/8/layout/orgChart1"/>
    <dgm:cxn modelId="{3076D822-C4DD-43E4-947D-0D27C0A0DF2A}" type="presParOf" srcId="{DEFFEF97-A686-48FC-B9E1-99E4A65CD82E}" destId="{1E8B0549-1ACA-4058-88B1-73188E714126}" srcOrd="0" destOrd="0" presId="urn:microsoft.com/office/officeart/2005/8/layout/orgChart1"/>
    <dgm:cxn modelId="{0CD619E9-C223-4408-8D93-76CADD5108B9}" type="presParOf" srcId="{1E8B0549-1ACA-4058-88B1-73188E714126}" destId="{EEEEE484-4ADD-4C52-A473-268E72397ECE}" srcOrd="0" destOrd="0" presId="urn:microsoft.com/office/officeart/2005/8/layout/orgChart1"/>
    <dgm:cxn modelId="{0962A744-BECD-4C5F-AF20-EB5BEBD9AEC6}" type="presParOf" srcId="{1E8B0549-1ACA-4058-88B1-73188E714126}" destId="{C3C5C2DB-423C-416D-AB2E-F9315A179495}" srcOrd="1" destOrd="0" presId="urn:microsoft.com/office/officeart/2005/8/layout/orgChart1"/>
    <dgm:cxn modelId="{12FA6C71-5845-472D-918A-24B4C778A8EC}" type="presParOf" srcId="{DEFFEF97-A686-48FC-B9E1-99E4A65CD82E}" destId="{D664689E-2C8E-4105-9175-FBC87C2AA2D4}" srcOrd="1" destOrd="0" presId="urn:microsoft.com/office/officeart/2005/8/layout/orgChart1"/>
    <dgm:cxn modelId="{2B055A01-BD97-4325-B37F-C78BDF053DC4}" type="presParOf" srcId="{DEFFEF97-A686-48FC-B9E1-99E4A65CD82E}" destId="{8DF9E8DC-9B6C-4A76-A5BF-7CA49BCAEA7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2D763-4AF3-4EC6-8213-28E5480BFB82}">
      <dsp:nvSpPr>
        <dsp:cNvPr id="0" name=""/>
        <dsp:cNvSpPr/>
      </dsp:nvSpPr>
      <dsp:spPr>
        <a:xfrm>
          <a:off x="4648297" y="589001"/>
          <a:ext cx="3745829" cy="2534195"/>
        </a:xfrm>
        <a:custGeom>
          <a:avLst/>
          <a:gdLst/>
          <a:ahLst/>
          <a:cxnLst/>
          <a:rect l="0" t="0" r="0" b="0"/>
          <a:pathLst>
            <a:path>
              <a:moveTo>
                <a:pt x="0" y="0"/>
              </a:moveTo>
              <a:lnTo>
                <a:pt x="0" y="2534195"/>
              </a:lnTo>
              <a:lnTo>
                <a:pt x="3745829" y="2534195"/>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61D607BD-8430-4E4B-AA7B-2047FF4DCC88}">
      <dsp:nvSpPr>
        <dsp:cNvPr id="0" name=""/>
        <dsp:cNvSpPr/>
      </dsp:nvSpPr>
      <dsp:spPr>
        <a:xfrm>
          <a:off x="4648297" y="589001"/>
          <a:ext cx="2895500" cy="2534195"/>
        </a:xfrm>
        <a:custGeom>
          <a:avLst/>
          <a:gdLst/>
          <a:ahLst/>
          <a:cxnLst/>
          <a:rect l="0" t="0" r="0" b="0"/>
          <a:pathLst>
            <a:path>
              <a:moveTo>
                <a:pt x="0" y="0"/>
              </a:moveTo>
              <a:lnTo>
                <a:pt x="0" y="2534195"/>
              </a:lnTo>
              <a:lnTo>
                <a:pt x="2895500" y="2534195"/>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63C15FE8-AA4C-417C-A831-3696755BF044}">
      <dsp:nvSpPr>
        <dsp:cNvPr id="0" name=""/>
        <dsp:cNvSpPr/>
      </dsp:nvSpPr>
      <dsp:spPr>
        <a:xfrm>
          <a:off x="4648297" y="589001"/>
          <a:ext cx="2057299" cy="2534195"/>
        </a:xfrm>
        <a:custGeom>
          <a:avLst/>
          <a:gdLst/>
          <a:ahLst/>
          <a:cxnLst/>
          <a:rect l="0" t="0" r="0" b="0"/>
          <a:pathLst>
            <a:path>
              <a:moveTo>
                <a:pt x="0" y="0"/>
              </a:moveTo>
              <a:lnTo>
                <a:pt x="0" y="2534195"/>
              </a:lnTo>
              <a:lnTo>
                <a:pt x="2057299" y="2534195"/>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BC6C18CD-EE6A-4D45-BED9-83473F70CA4D}">
      <dsp:nvSpPr>
        <dsp:cNvPr id="0" name=""/>
        <dsp:cNvSpPr/>
      </dsp:nvSpPr>
      <dsp:spPr>
        <a:xfrm>
          <a:off x="4648297" y="589001"/>
          <a:ext cx="1142902" cy="2534195"/>
        </a:xfrm>
        <a:custGeom>
          <a:avLst/>
          <a:gdLst/>
          <a:ahLst/>
          <a:cxnLst/>
          <a:rect l="0" t="0" r="0" b="0"/>
          <a:pathLst>
            <a:path>
              <a:moveTo>
                <a:pt x="0" y="0"/>
              </a:moveTo>
              <a:lnTo>
                <a:pt x="0" y="2534195"/>
              </a:lnTo>
              <a:lnTo>
                <a:pt x="1142902" y="2534195"/>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FF743356-76A2-4EB8-B8A0-290284AE60D4}">
      <dsp:nvSpPr>
        <dsp:cNvPr id="0" name=""/>
        <dsp:cNvSpPr/>
      </dsp:nvSpPr>
      <dsp:spPr>
        <a:xfrm>
          <a:off x="4331264" y="589001"/>
          <a:ext cx="317032" cy="2546531"/>
        </a:xfrm>
        <a:custGeom>
          <a:avLst/>
          <a:gdLst/>
          <a:ahLst/>
          <a:cxnLst/>
          <a:rect l="0" t="0" r="0" b="0"/>
          <a:pathLst>
            <a:path>
              <a:moveTo>
                <a:pt x="317032" y="0"/>
              </a:moveTo>
              <a:lnTo>
                <a:pt x="317032" y="2546531"/>
              </a:lnTo>
              <a:lnTo>
                <a:pt x="0" y="2546531"/>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9D9967A5-A04E-4382-8151-CB5CC67D8FFF}">
      <dsp:nvSpPr>
        <dsp:cNvPr id="0" name=""/>
        <dsp:cNvSpPr/>
      </dsp:nvSpPr>
      <dsp:spPr>
        <a:xfrm>
          <a:off x="4648297" y="589001"/>
          <a:ext cx="240642" cy="2534195"/>
        </a:xfrm>
        <a:custGeom>
          <a:avLst/>
          <a:gdLst/>
          <a:ahLst/>
          <a:cxnLst/>
          <a:rect l="0" t="0" r="0" b="0"/>
          <a:pathLst>
            <a:path>
              <a:moveTo>
                <a:pt x="0" y="0"/>
              </a:moveTo>
              <a:lnTo>
                <a:pt x="0" y="2534195"/>
              </a:lnTo>
              <a:lnTo>
                <a:pt x="240642" y="2534195"/>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50F7540E-5799-46C8-A541-AADF5A67E688}">
      <dsp:nvSpPr>
        <dsp:cNvPr id="0" name=""/>
        <dsp:cNvSpPr/>
      </dsp:nvSpPr>
      <dsp:spPr>
        <a:xfrm>
          <a:off x="3415411" y="589001"/>
          <a:ext cx="1232885" cy="2546531"/>
        </a:xfrm>
        <a:custGeom>
          <a:avLst/>
          <a:gdLst/>
          <a:ahLst/>
          <a:cxnLst/>
          <a:rect l="0" t="0" r="0" b="0"/>
          <a:pathLst>
            <a:path>
              <a:moveTo>
                <a:pt x="1232885" y="0"/>
              </a:moveTo>
              <a:lnTo>
                <a:pt x="1232885" y="2546531"/>
              </a:lnTo>
              <a:lnTo>
                <a:pt x="0" y="2546531"/>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9419E69F-A1BB-472C-914B-73EBDD23F8AD}">
      <dsp:nvSpPr>
        <dsp:cNvPr id="0" name=""/>
        <dsp:cNvSpPr/>
      </dsp:nvSpPr>
      <dsp:spPr>
        <a:xfrm>
          <a:off x="2571058" y="589001"/>
          <a:ext cx="2077238" cy="2546531"/>
        </a:xfrm>
        <a:custGeom>
          <a:avLst/>
          <a:gdLst/>
          <a:ahLst/>
          <a:cxnLst/>
          <a:rect l="0" t="0" r="0" b="0"/>
          <a:pathLst>
            <a:path>
              <a:moveTo>
                <a:pt x="2077238" y="0"/>
              </a:moveTo>
              <a:lnTo>
                <a:pt x="2077238" y="2546531"/>
              </a:lnTo>
              <a:lnTo>
                <a:pt x="0" y="2546531"/>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1B287940-A03C-4712-8630-4F4DCB4ED486}">
      <dsp:nvSpPr>
        <dsp:cNvPr id="0" name=""/>
        <dsp:cNvSpPr/>
      </dsp:nvSpPr>
      <dsp:spPr>
        <a:xfrm>
          <a:off x="1775899" y="589001"/>
          <a:ext cx="2872397" cy="2546531"/>
        </a:xfrm>
        <a:custGeom>
          <a:avLst/>
          <a:gdLst/>
          <a:ahLst/>
          <a:cxnLst/>
          <a:rect l="0" t="0" r="0" b="0"/>
          <a:pathLst>
            <a:path>
              <a:moveTo>
                <a:pt x="2872397" y="0"/>
              </a:moveTo>
              <a:lnTo>
                <a:pt x="2872397" y="2546531"/>
              </a:lnTo>
              <a:lnTo>
                <a:pt x="0" y="2546531"/>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72081B22-2E43-4ED8-BBDB-15BFAEEBC8FD}">
      <dsp:nvSpPr>
        <dsp:cNvPr id="0" name=""/>
        <dsp:cNvSpPr/>
      </dsp:nvSpPr>
      <dsp:spPr>
        <a:xfrm>
          <a:off x="980750" y="589001"/>
          <a:ext cx="3667546" cy="2546531"/>
        </a:xfrm>
        <a:custGeom>
          <a:avLst/>
          <a:gdLst/>
          <a:ahLst/>
          <a:cxnLst/>
          <a:rect l="0" t="0" r="0" b="0"/>
          <a:pathLst>
            <a:path>
              <a:moveTo>
                <a:pt x="3667546" y="0"/>
              </a:moveTo>
              <a:lnTo>
                <a:pt x="3667546" y="2546531"/>
              </a:lnTo>
              <a:lnTo>
                <a:pt x="0" y="2546531"/>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99BDD236-258D-4326-BA31-3CA66BD30031}">
      <dsp:nvSpPr>
        <dsp:cNvPr id="0" name=""/>
        <dsp:cNvSpPr/>
      </dsp:nvSpPr>
      <dsp:spPr>
        <a:xfrm>
          <a:off x="4648297" y="589001"/>
          <a:ext cx="1080286" cy="1415277"/>
        </a:xfrm>
        <a:custGeom>
          <a:avLst/>
          <a:gdLst/>
          <a:ahLst/>
          <a:cxnLst/>
          <a:rect l="0" t="0" r="0" b="0"/>
          <a:pathLst>
            <a:path>
              <a:moveTo>
                <a:pt x="0" y="0"/>
              </a:moveTo>
              <a:lnTo>
                <a:pt x="1080286" y="1415277"/>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BE106106-026D-498A-9379-F63B4F56A2BA}">
      <dsp:nvSpPr>
        <dsp:cNvPr id="0" name=""/>
        <dsp:cNvSpPr/>
      </dsp:nvSpPr>
      <dsp:spPr>
        <a:xfrm>
          <a:off x="4648297" y="589001"/>
          <a:ext cx="3746441" cy="4316846"/>
        </a:xfrm>
        <a:custGeom>
          <a:avLst/>
          <a:gdLst/>
          <a:ahLst/>
          <a:cxnLst/>
          <a:rect l="0" t="0" r="0" b="0"/>
          <a:pathLst>
            <a:path>
              <a:moveTo>
                <a:pt x="0" y="0"/>
              </a:moveTo>
              <a:lnTo>
                <a:pt x="0" y="4219422"/>
              </a:lnTo>
              <a:lnTo>
                <a:pt x="3746441" y="4219422"/>
              </a:lnTo>
              <a:lnTo>
                <a:pt x="3746441" y="4316846"/>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A442EE87-F98C-426F-8C23-4CDE325A04FA}">
      <dsp:nvSpPr>
        <dsp:cNvPr id="0" name=""/>
        <dsp:cNvSpPr/>
      </dsp:nvSpPr>
      <dsp:spPr>
        <a:xfrm>
          <a:off x="4648297" y="589001"/>
          <a:ext cx="2557953" cy="4412874"/>
        </a:xfrm>
        <a:custGeom>
          <a:avLst/>
          <a:gdLst/>
          <a:ahLst/>
          <a:cxnLst/>
          <a:rect l="0" t="0" r="0" b="0"/>
          <a:pathLst>
            <a:path>
              <a:moveTo>
                <a:pt x="0" y="0"/>
              </a:moveTo>
              <a:lnTo>
                <a:pt x="0" y="4315450"/>
              </a:lnTo>
              <a:lnTo>
                <a:pt x="2557953" y="4315450"/>
              </a:lnTo>
              <a:lnTo>
                <a:pt x="2557953" y="4412874"/>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9AA2969F-41E0-4204-8799-66BB5D5CCC85}">
      <dsp:nvSpPr>
        <dsp:cNvPr id="0" name=""/>
        <dsp:cNvSpPr/>
      </dsp:nvSpPr>
      <dsp:spPr>
        <a:xfrm>
          <a:off x="4648297" y="589001"/>
          <a:ext cx="1407136" cy="3958631"/>
        </a:xfrm>
        <a:custGeom>
          <a:avLst/>
          <a:gdLst/>
          <a:ahLst/>
          <a:cxnLst/>
          <a:rect l="0" t="0" r="0" b="0"/>
          <a:pathLst>
            <a:path>
              <a:moveTo>
                <a:pt x="0" y="0"/>
              </a:moveTo>
              <a:lnTo>
                <a:pt x="0" y="3861207"/>
              </a:lnTo>
              <a:lnTo>
                <a:pt x="1407136" y="3861207"/>
              </a:lnTo>
              <a:lnTo>
                <a:pt x="1407136" y="3958631"/>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D2102356-8DF5-41FA-B14A-CBB9AD6F0BB4}">
      <dsp:nvSpPr>
        <dsp:cNvPr id="0" name=""/>
        <dsp:cNvSpPr/>
      </dsp:nvSpPr>
      <dsp:spPr>
        <a:xfrm>
          <a:off x="4648297" y="589001"/>
          <a:ext cx="288844" cy="3937119"/>
        </a:xfrm>
        <a:custGeom>
          <a:avLst/>
          <a:gdLst/>
          <a:ahLst/>
          <a:cxnLst/>
          <a:rect l="0" t="0" r="0" b="0"/>
          <a:pathLst>
            <a:path>
              <a:moveTo>
                <a:pt x="0" y="0"/>
              </a:moveTo>
              <a:lnTo>
                <a:pt x="0" y="3839695"/>
              </a:lnTo>
              <a:lnTo>
                <a:pt x="288844" y="3839695"/>
              </a:lnTo>
              <a:lnTo>
                <a:pt x="288844" y="3937119"/>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2AD9D255-1D44-44B5-A83F-5C801019E7BD}">
      <dsp:nvSpPr>
        <dsp:cNvPr id="0" name=""/>
        <dsp:cNvSpPr/>
      </dsp:nvSpPr>
      <dsp:spPr>
        <a:xfrm>
          <a:off x="3719078" y="589001"/>
          <a:ext cx="929218" cy="4189541"/>
        </a:xfrm>
        <a:custGeom>
          <a:avLst/>
          <a:gdLst/>
          <a:ahLst/>
          <a:cxnLst/>
          <a:rect l="0" t="0" r="0" b="0"/>
          <a:pathLst>
            <a:path>
              <a:moveTo>
                <a:pt x="929218" y="0"/>
              </a:moveTo>
              <a:lnTo>
                <a:pt x="929218" y="4092116"/>
              </a:lnTo>
              <a:lnTo>
                <a:pt x="0" y="4092116"/>
              </a:lnTo>
              <a:lnTo>
                <a:pt x="0" y="4189541"/>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1547CC38-9093-4FA3-9518-6110B86B542C}">
      <dsp:nvSpPr>
        <dsp:cNvPr id="0" name=""/>
        <dsp:cNvSpPr/>
      </dsp:nvSpPr>
      <dsp:spPr>
        <a:xfrm>
          <a:off x="2546502" y="589001"/>
          <a:ext cx="2101794" cy="4174997"/>
        </a:xfrm>
        <a:custGeom>
          <a:avLst/>
          <a:gdLst/>
          <a:ahLst/>
          <a:cxnLst/>
          <a:rect l="0" t="0" r="0" b="0"/>
          <a:pathLst>
            <a:path>
              <a:moveTo>
                <a:pt x="2101794" y="0"/>
              </a:moveTo>
              <a:lnTo>
                <a:pt x="2101794" y="4077572"/>
              </a:lnTo>
              <a:lnTo>
                <a:pt x="0" y="4077572"/>
              </a:lnTo>
              <a:lnTo>
                <a:pt x="0" y="4174997"/>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708CB95B-194E-431D-9B86-773884F4DC0B}">
      <dsp:nvSpPr>
        <dsp:cNvPr id="0" name=""/>
        <dsp:cNvSpPr/>
      </dsp:nvSpPr>
      <dsp:spPr>
        <a:xfrm>
          <a:off x="1063064" y="589001"/>
          <a:ext cx="3585232" cy="4208450"/>
        </a:xfrm>
        <a:custGeom>
          <a:avLst/>
          <a:gdLst/>
          <a:ahLst/>
          <a:cxnLst/>
          <a:rect l="0" t="0" r="0" b="0"/>
          <a:pathLst>
            <a:path>
              <a:moveTo>
                <a:pt x="3585232" y="0"/>
              </a:moveTo>
              <a:lnTo>
                <a:pt x="3585232" y="4111026"/>
              </a:lnTo>
              <a:lnTo>
                <a:pt x="0" y="4111026"/>
              </a:lnTo>
              <a:lnTo>
                <a:pt x="0" y="420845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F91FC238-7831-405B-9E80-6488F4CCA580}">
      <dsp:nvSpPr>
        <dsp:cNvPr id="0" name=""/>
        <dsp:cNvSpPr/>
      </dsp:nvSpPr>
      <dsp:spPr>
        <a:xfrm>
          <a:off x="3288022" y="749784"/>
          <a:ext cx="2729717" cy="601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Black" pitchFamily="34" charset="0"/>
            </a:rPr>
            <a:t>Deputy Fire </a:t>
          </a:r>
          <a:r>
            <a:rPr lang="en-US" sz="2000" kern="1200" dirty="0" smtClean="0">
              <a:solidFill>
                <a:schemeClr val="tx1"/>
              </a:solidFill>
              <a:latin typeface="Arial Black" pitchFamily="34" charset="0"/>
            </a:rPr>
            <a:t>Brigade Chief</a:t>
          </a:r>
          <a:endParaRPr lang="en-US" sz="2000" kern="1200" dirty="0">
            <a:solidFill>
              <a:schemeClr val="tx1"/>
            </a:solidFill>
            <a:latin typeface="Arial Black" pitchFamily="34" charset="0"/>
          </a:endParaRPr>
        </a:p>
      </dsp:txBody>
      <dsp:txXfrm>
        <a:off x="3288022" y="749784"/>
        <a:ext cx="2729717" cy="601219"/>
      </dsp:txXfrm>
    </dsp:sp>
    <dsp:sp modelId="{73604E16-9E54-4475-9AE8-3F15BD8836FA}">
      <dsp:nvSpPr>
        <dsp:cNvPr id="0" name=""/>
        <dsp:cNvSpPr/>
      </dsp:nvSpPr>
      <dsp:spPr>
        <a:xfrm>
          <a:off x="3276795" y="125076"/>
          <a:ext cx="2743003" cy="4639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latin typeface="Arial Black" pitchFamily="34" charset="0"/>
            </a:rPr>
            <a:t>Fire </a:t>
          </a:r>
          <a:r>
            <a:rPr lang="en-US" sz="2000" kern="1200" dirty="0" smtClean="0">
              <a:solidFill>
                <a:schemeClr val="tx1"/>
              </a:solidFill>
              <a:latin typeface="Arial Black" pitchFamily="34" charset="0"/>
            </a:rPr>
            <a:t>Brigade Chief</a:t>
          </a:r>
          <a:endParaRPr lang="en-US" sz="2000" kern="1200" dirty="0"/>
        </a:p>
      </dsp:txBody>
      <dsp:txXfrm>
        <a:off x="3276795" y="125076"/>
        <a:ext cx="2743003" cy="463925"/>
      </dsp:txXfrm>
    </dsp:sp>
    <dsp:sp modelId="{117B6F20-011F-4036-91EC-9A3282BFB168}">
      <dsp:nvSpPr>
        <dsp:cNvPr id="0" name=""/>
        <dsp:cNvSpPr/>
      </dsp:nvSpPr>
      <dsp:spPr>
        <a:xfrm>
          <a:off x="203123" y="4797452"/>
          <a:ext cx="1719881" cy="6683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Black" pitchFamily="34" charset="0"/>
            </a:rPr>
            <a:t>Communication Team</a:t>
          </a:r>
          <a:endParaRPr lang="en-US" sz="1400" kern="1200" dirty="0">
            <a:solidFill>
              <a:schemeClr val="tx1"/>
            </a:solidFill>
          </a:endParaRPr>
        </a:p>
      </dsp:txBody>
      <dsp:txXfrm>
        <a:off x="203123" y="4797452"/>
        <a:ext cx="1719881" cy="668349"/>
      </dsp:txXfrm>
    </dsp:sp>
    <dsp:sp modelId="{C0837F4C-DEE3-47B6-87E1-DD21AD2A8986}">
      <dsp:nvSpPr>
        <dsp:cNvPr id="0" name=""/>
        <dsp:cNvSpPr/>
      </dsp:nvSpPr>
      <dsp:spPr>
        <a:xfrm>
          <a:off x="2082577" y="4763998"/>
          <a:ext cx="927850" cy="7018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Black" pitchFamily="34" charset="0"/>
            </a:rPr>
            <a:t>Fire Fighting Team</a:t>
          </a:r>
          <a:endParaRPr lang="en-US" sz="1400" kern="1200" dirty="0">
            <a:solidFill>
              <a:schemeClr val="tx1"/>
            </a:solidFill>
          </a:endParaRPr>
        </a:p>
      </dsp:txBody>
      <dsp:txXfrm>
        <a:off x="2082577" y="4763998"/>
        <a:ext cx="927850" cy="701802"/>
      </dsp:txXfrm>
    </dsp:sp>
    <dsp:sp modelId="{C50E9500-46EE-495C-80DD-CD7517B1D9B1}">
      <dsp:nvSpPr>
        <dsp:cNvPr id="0" name=""/>
        <dsp:cNvSpPr/>
      </dsp:nvSpPr>
      <dsp:spPr>
        <a:xfrm>
          <a:off x="3166881" y="4778542"/>
          <a:ext cx="1104392" cy="687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Black" pitchFamily="34" charset="0"/>
            </a:rPr>
            <a:t>Evacuation Team</a:t>
          </a:r>
          <a:endParaRPr lang="en-US" sz="1400" kern="1200" dirty="0">
            <a:solidFill>
              <a:schemeClr val="tx1"/>
            </a:solidFill>
          </a:endParaRPr>
        </a:p>
      </dsp:txBody>
      <dsp:txXfrm>
        <a:off x="3166881" y="4778542"/>
        <a:ext cx="1104392" cy="687258"/>
      </dsp:txXfrm>
    </dsp:sp>
    <dsp:sp modelId="{F7D39652-57C1-4D09-9A28-ECB1AB07349D}">
      <dsp:nvSpPr>
        <dsp:cNvPr id="0" name=""/>
        <dsp:cNvSpPr/>
      </dsp:nvSpPr>
      <dsp:spPr>
        <a:xfrm>
          <a:off x="4468043" y="4526121"/>
          <a:ext cx="938195" cy="9396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Black" pitchFamily="34" charset="0"/>
            </a:rPr>
            <a:t>Security &amp; Traffic Team</a:t>
          </a:r>
          <a:endParaRPr lang="en-US" sz="1400" kern="1200" dirty="0">
            <a:solidFill>
              <a:schemeClr val="tx1"/>
            </a:solidFill>
          </a:endParaRPr>
        </a:p>
      </dsp:txBody>
      <dsp:txXfrm>
        <a:off x="4468043" y="4526121"/>
        <a:ext cx="938195" cy="939680"/>
      </dsp:txXfrm>
    </dsp:sp>
    <dsp:sp modelId="{43162B87-F6B4-4BEC-8D22-88970A5970EB}">
      <dsp:nvSpPr>
        <dsp:cNvPr id="0" name=""/>
        <dsp:cNvSpPr/>
      </dsp:nvSpPr>
      <dsp:spPr>
        <a:xfrm>
          <a:off x="5624627" y="4547633"/>
          <a:ext cx="861611" cy="9181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Black" pitchFamily="34" charset="0"/>
            </a:rPr>
            <a:t>Rescue &amp; Salvage Team</a:t>
          </a:r>
          <a:endParaRPr lang="en-US" sz="1400" kern="1200" dirty="0">
            <a:solidFill>
              <a:schemeClr val="tx1"/>
            </a:solidFill>
          </a:endParaRPr>
        </a:p>
      </dsp:txBody>
      <dsp:txXfrm>
        <a:off x="5624627" y="4547633"/>
        <a:ext cx="861611" cy="918168"/>
      </dsp:txXfrm>
    </dsp:sp>
    <dsp:sp modelId="{419F44BA-B5A0-4372-A62B-F2968E84F26A}">
      <dsp:nvSpPr>
        <dsp:cNvPr id="0" name=""/>
        <dsp:cNvSpPr/>
      </dsp:nvSpPr>
      <dsp:spPr>
        <a:xfrm>
          <a:off x="6748866" y="5001876"/>
          <a:ext cx="914767" cy="4639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Black" pitchFamily="34" charset="0"/>
            </a:rPr>
            <a:t>First Aid Team</a:t>
          </a:r>
          <a:endParaRPr lang="en-US" sz="1400" kern="1200" dirty="0">
            <a:solidFill>
              <a:schemeClr val="tx1"/>
            </a:solidFill>
          </a:endParaRPr>
        </a:p>
      </dsp:txBody>
      <dsp:txXfrm>
        <a:off x="6748866" y="5001876"/>
        <a:ext cx="914767" cy="463925"/>
      </dsp:txXfrm>
    </dsp:sp>
    <dsp:sp modelId="{F04D784B-2512-4A7E-8637-8B051DEF9131}">
      <dsp:nvSpPr>
        <dsp:cNvPr id="0" name=""/>
        <dsp:cNvSpPr/>
      </dsp:nvSpPr>
      <dsp:spPr>
        <a:xfrm>
          <a:off x="7848601" y="4905848"/>
          <a:ext cx="1092274" cy="707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Black" pitchFamily="34" charset="0"/>
            </a:rPr>
            <a:t>Fire Safety Personnel</a:t>
          </a:r>
          <a:endParaRPr lang="en-US" sz="1400" kern="1200" dirty="0">
            <a:solidFill>
              <a:schemeClr val="tx1"/>
            </a:solidFill>
            <a:latin typeface="Arial Black" pitchFamily="34" charset="0"/>
          </a:endParaRPr>
        </a:p>
      </dsp:txBody>
      <dsp:txXfrm>
        <a:off x="7848601" y="4905848"/>
        <a:ext cx="1092274" cy="707175"/>
      </dsp:txXfrm>
    </dsp:sp>
    <dsp:sp modelId="{89E76878-3243-4EA8-B2EC-420B612B2605}">
      <dsp:nvSpPr>
        <dsp:cNvPr id="0" name=""/>
        <dsp:cNvSpPr/>
      </dsp:nvSpPr>
      <dsp:spPr>
        <a:xfrm>
          <a:off x="3510780" y="1590755"/>
          <a:ext cx="2217803" cy="8270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latin typeface="Arial Black" pitchFamily="34" charset="0"/>
            </a:rPr>
            <a:t>Floor </a:t>
          </a:r>
          <a:r>
            <a:rPr lang="en-US" sz="1800" kern="1200" dirty="0" smtClean="0">
              <a:solidFill>
                <a:schemeClr val="tx1"/>
              </a:solidFill>
              <a:latin typeface="Arial Black" pitchFamily="34" charset="0"/>
            </a:rPr>
            <a:t>Captain / Safety Officer</a:t>
          </a:r>
          <a:endParaRPr lang="en-US" sz="1800" kern="1200" dirty="0"/>
        </a:p>
      </dsp:txBody>
      <dsp:txXfrm>
        <a:off x="3510780" y="1590755"/>
        <a:ext cx="2217803" cy="827048"/>
      </dsp:txXfrm>
    </dsp:sp>
    <dsp:sp modelId="{B3C4E249-2351-4A10-AA2C-F6955D25BCB8}">
      <dsp:nvSpPr>
        <dsp:cNvPr id="0" name=""/>
        <dsp:cNvSpPr/>
      </dsp:nvSpPr>
      <dsp:spPr>
        <a:xfrm>
          <a:off x="307084" y="2938866"/>
          <a:ext cx="673665" cy="393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latin typeface="Arial Black" pitchFamily="34" charset="0"/>
            </a:rPr>
            <a:t>Floor </a:t>
          </a:r>
          <a:r>
            <a:rPr lang="en-US" sz="1100" kern="1200" dirty="0" smtClean="0">
              <a:solidFill>
                <a:schemeClr val="tx1"/>
              </a:solidFill>
              <a:latin typeface="Arial Black" pitchFamily="34" charset="0"/>
            </a:rPr>
            <a:t>Marshal</a:t>
          </a:r>
          <a:endParaRPr lang="en-US" sz="1100" kern="1200" dirty="0"/>
        </a:p>
      </dsp:txBody>
      <dsp:txXfrm>
        <a:off x="307084" y="2938866"/>
        <a:ext cx="673665" cy="393334"/>
      </dsp:txXfrm>
    </dsp:sp>
    <dsp:sp modelId="{E6E6BF7F-56F5-4B87-8BAE-8B2D5C916F56}">
      <dsp:nvSpPr>
        <dsp:cNvPr id="0" name=""/>
        <dsp:cNvSpPr/>
      </dsp:nvSpPr>
      <dsp:spPr>
        <a:xfrm>
          <a:off x="1102234" y="2938866"/>
          <a:ext cx="673665" cy="393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latin typeface="Arial Black" pitchFamily="34" charset="0"/>
            </a:rPr>
            <a:t>Floor </a:t>
          </a:r>
          <a:r>
            <a:rPr lang="en-US" sz="1100" kern="1200" dirty="0" smtClean="0">
              <a:solidFill>
                <a:schemeClr val="tx1"/>
              </a:solidFill>
              <a:latin typeface="Arial Black" pitchFamily="34" charset="0"/>
            </a:rPr>
            <a:t>Marshal</a:t>
          </a:r>
          <a:endParaRPr lang="en-US" sz="1100" kern="1200" dirty="0"/>
        </a:p>
      </dsp:txBody>
      <dsp:txXfrm>
        <a:off x="1102234" y="2938866"/>
        <a:ext cx="673665" cy="393334"/>
      </dsp:txXfrm>
    </dsp:sp>
    <dsp:sp modelId="{F1F17996-28F6-4A95-BA2B-647FFD5DA6B9}">
      <dsp:nvSpPr>
        <dsp:cNvPr id="0" name=""/>
        <dsp:cNvSpPr/>
      </dsp:nvSpPr>
      <dsp:spPr>
        <a:xfrm>
          <a:off x="1897392" y="2938866"/>
          <a:ext cx="673665" cy="393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latin typeface="Arial Black" pitchFamily="34" charset="0"/>
            </a:rPr>
            <a:t>Floor </a:t>
          </a:r>
          <a:r>
            <a:rPr lang="en-US" sz="1100" kern="1200" dirty="0" smtClean="0">
              <a:solidFill>
                <a:schemeClr val="tx1"/>
              </a:solidFill>
              <a:latin typeface="Arial Black" pitchFamily="34" charset="0"/>
            </a:rPr>
            <a:t>Marshal</a:t>
          </a:r>
          <a:endParaRPr lang="en-US" sz="1100" kern="1200" dirty="0"/>
        </a:p>
      </dsp:txBody>
      <dsp:txXfrm>
        <a:off x="1897392" y="2938866"/>
        <a:ext cx="673665" cy="393334"/>
      </dsp:txXfrm>
    </dsp:sp>
    <dsp:sp modelId="{D4F15DBF-FC92-4786-B7BD-7EC1AACD4913}">
      <dsp:nvSpPr>
        <dsp:cNvPr id="0" name=""/>
        <dsp:cNvSpPr/>
      </dsp:nvSpPr>
      <dsp:spPr>
        <a:xfrm>
          <a:off x="2741745" y="2938866"/>
          <a:ext cx="673665" cy="393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latin typeface="Arial Black" pitchFamily="34" charset="0"/>
            </a:rPr>
            <a:t>Floor </a:t>
          </a:r>
          <a:r>
            <a:rPr lang="en-US" sz="1100" kern="1200" dirty="0" smtClean="0">
              <a:solidFill>
                <a:schemeClr val="tx1"/>
              </a:solidFill>
              <a:latin typeface="Arial Black" pitchFamily="34" charset="0"/>
            </a:rPr>
            <a:t>Marshal</a:t>
          </a:r>
          <a:endParaRPr lang="en-US" sz="1100" kern="1200" dirty="0"/>
        </a:p>
      </dsp:txBody>
      <dsp:txXfrm>
        <a:off x="2741745" y="2938866"/>
        <a:ext cx="673665" cy="393334"/>
      </dsp:txXfrm>
    </dsp:sp>
    <dsp:sp modelId="{32F277E3-1227-46DA-BC8F-1FAAD1A6C876}">
      <dsp:nvSpPr>
        <dsp:cNvPr id="0" name=""/>
        <dsp:cNvSpPr/>
      </dsp:nvSpPr>
      <dsp:spPr>
        <a:xfrm>
          <a:off x="4888939" y="2926530"/>
          <a:ext cx="673665" cy="393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latin typeface="Arial Black" pitchFamily="34" charset="0"/>
            </a:rPr>
            <a:t>Floor </a:t>
          </a:r>
          <a:r>
            <a:rPr lang="en-US" sz="1100" kern="1200" dirty="0" smtClean="0">
              <a:solidFill>
                <a:schemeClr val="tx1"/>
              </a:solidFill>
              <a:latin typeface="Arial Black" pitchFamily="34" charset="0"/>
            </a:rPr>
            <a:t>Marshal</a:t>
          </a:r>
          <a:endParaRPr lang="en-US" sz="1100" kern="1200" dirty="0"/>
        </a:p>
      </dsp:txBody>
      <dsp:txXfrm>
        <a:off x="4888939" y="2926530"/>
        <a:ext cx="673665" cy="393334"/>
      </dsp:txXfrm>
    </dsp:sp>
    <dsp:sp modelId="{FE9F92EC-F683-47AF-A15C-2AA359A8F5E5}">
      <dsp:nvSpPr>
        <dsp:cNvPr id="0" name=""/>
        <dsp:cNvSpPr/>
      </dsp:nvSpPr>
      <dsp:spPr>
        <a:xfrm>
          <a:off x="3657598" y="2938866"/>
          <a:ext cx="673665" cy="393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latin typeface="Arial Black" pitchFamily="34" charset="0"/>
            </a:rPr>
            <a:t>Floor </a:t>
          </a:r>
          <a:r>
            <a:rPr lang="en-US" sz="1100" kern="1200" dirty="0" smtClean="0">
              <a:solidFill>
                <a:schemeClr val="tx1"/>
              </a:solidFill>
              <a:latin typeface="Arial Black" pitchFamily="34" charset="0"/>
            </a:rPr>
            <a:t>Marshal</a:t>
          </a:r>
          <a:endParaRPr lang="en-US" sz="1100" kern="1200" dirty="0"/>
        </a:p>
      </dsp:txBody>
      <dsp:txXfrm>
        <a:off x="3657598" y="2938866"/>
        <a:ext cx="673665" cy="393334"/>
      </dsp:txXfrm>
    </dsp:sp>
    <dsp:sp modelId="{C0CFEC84-02E8-47C6-97CD-367947DC58DF}">
      <dsp:nvSpPr>
        <dsp:cNvPr id="0" name=""/>
        <dsp:cNvSpPr/>
      </dsp:nvSpPr>
      <dsp:spPr>
        <a:xfrm>
          <a:off x="5791199" y="2926530"/>
          <a:ext cx="673665" cy="393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latin typeface="Arial Black" pitchFamily="34" charset="0"/>
            </a:rPr>
            <a:t>Floor </a:t>
          </a:r>
          <a:r>
            <a:rPr lang="en-US" sz="1100" kern="1200" dirty="0" smtClean="0">
              <a:solidFill>
                <a:schemeClr val="tx1"/>
              </a:solidFill>
              <a:latin typeface="Arial Black" pitchFamily="34" charset="0"/>
            </a:rPr>
            <a:t>Marshal</a:t>
          </a:r>
          <a:endParaRPr lang="en-US" sz="1100" kern="1200" dirty="0"/>
        </a:p>
      </dsp:txBody>
      <dsp:txXfrm>
        <a:off x="5791199" y="2926530"/>
        <a:ext cx="673665" cy="393334"/>
      </dsp:txXfrm>
    </dsp:sp>
    <dsp:sp modelId="{92DDEAA6-ADB8-46AA-A832-A2809D9C52FD}">
      <dsp:nvSpPr>
        <dsp:cNvPr id="0" name=""/>
        <dsp:cNvSpPr/>
      </dsp:nvSpPr>
      <dsp:spPr>
        <a:xfrm>
          <a:off x="6705596" y="2926530"/>
          <a:ext cx="673665" cy="393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latin typeface="Arial Black" pitchFamily="34" charset="0"/>
            </a:rPr>
            <a:t>Floor </a:t>
          </a:r>
          <a:r>
            <a:rPr lang="en-US" sz="1100" kern="1200" dirty="0" smtClean="0">
              <a:solidFill>
                <a:schemeClr val="tx1"/>
              </a:solidFill>
              <a:latin typeface="Arial Black" pitchFamily="34" charset="0"/>
            </a:rPr>
            <a:t>Marshal</a:t>
          </a:r>
          <a:endParaRPr lang="en-US" sz="1100" kern="1200" dirty="0"/>
        </a:p>
      </dsp:txBody>
      <dsp:txXfrm>
        <a:off x="6705596" y="2926530"/>
        <a:ext cx="673665" cy="393334"/>
      </dsp:txXfrm>
    </dsp:sp>
    <dsp:sp modelId="{79795CE4-A1DB-4059-8CC6-8DE538A9E272}">
      <dsp:nvSpPr>
        <dsp:cNvPr id="0" name=""/>
        <dsp:cNvSpPr/>
      </dsp:nvSpPr>
      <dsp:spPr>
        <a:xfrm>
          <a:off x="7543797" y="2926530"/>
          <a:ext cx="673665" cy="393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latin typeface="Arial Black" pitchFamily="34" charset="0"/>
            </a:rPr>
            <a:t>Floor </a:t>
          </a:r>
          <a:r>
            <a:rPr lang="en-US" sz="1100" kern="1200" dirty="0" smtClean="0">
              <a:solidFill>
                <a:schemeClr val="tx1"/>
              </a:solidFill>
              <a:latin typeface="Arial Black" pitchFamily="34" charset="0"/>
            </a:rPr>
            <a:t>Marshal</a:t>
          </a:r>
          <a:endParaRPr lang="en-US" sz="1100" kern="1200" dirty="0"/>
        </a:p>
      </dsp:txBody>
      <dsp:txXfrm>
        <a:off x="7543797" y="2926530"/>
        <a:ext cx="673665" cy="393334"/>
      </dsp:txXfrm>
    </dsp:sp>
    <dsp:sp modelId="{EEEEE484-4ADD-4C52-A473-268E72397ECE}">
      <dsp:nvSpPr>
        <dsp:cNvPr id="0" name=""/>
        <dsp:cNvSpPr/>
      </dsp:nvSpPr>
      <dsp:spPr>
        <a:xfrm>
          <a:off x="8394126" y="2926530"/>
          <a:ext cx="673665" cy="393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latin typeface="Arial Black" pitchFamily="34" charset="0"/>
            </a:rPr>
            <a:t>Floor </a:t>
          </a:r>
          <a:r>
            <a:rPr lang="en-US" sz="1100" kern="1200" dirty="0" smtClean="0">
              <a:solidFill>
                <a:schemeClr val="tx1"/>
              </a:solidFill>
              <a:latin typeface="Arial Black" pitchFamily="34" charset="0"/>
            </a:rPr>
            <a:t>Marshal</a:t>
          </a:r>
          <a:endParaRPr lang="en-US" sz="1100" kern="1200" dirty="0"/>
        </a:p>
      </dsp:txBody>
      <dsp:txXfrm>
        <a:off x="8394126" y="2926530"/>
        <a:ext cx="673665" cy="3933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5AEE44-FE55-4F3F-839A-B61A3A585237}" type="datetimeFigureOut">
              <a:rPr lang="en-PH" smtClean="0"/>
              <a:pPr/>
              <a:t>3/9/2016</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6FA183-22A6-44CD-86FB-1176AC696FBE}" type="slidenum">
              <a:rPr lang="en-PH" smtClean="0"/>
              <a:pPr/>
              <a:t>‹#›</a:t>
            </a:fld>
            <a:endParaRPr lang="en-PH"/>
          </a:p>
        </p:txBody>
      </p:sp>
    </p:spTree>
    <p:extLst>
      <p:ext uri="{BB962C8B-B14F-4D97-AF65-F5344CB8AC3E}">
        <p14:creationId xmlns:p14="http://schemas.microsoft.com/office/powerpoint/2010/main" val="300892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a:lstStyle/>
          <a:p>
            <a:fld id="{DD7C1EF9-6E82-4180-8A92-CB560361DC33}" type="slidenum">
              <a:rPr lang="en-US" smtClean="0">
                <a:latin typeface="Arial" pitchFamily="34" charset="0"/>
              </a:rPr>
              <a:pPr/>
              <a:t>20</a:t>
            </a:fld>
            <a:endParaRPr lang="en-US" smtClean="0">
              <a:latin typeface="Arial" pitchFamily="34" charset="0"/>
            </a:endParaRPr>
          </a:p>
        </p:txBody>
      </p:sp>
    </p:spTree>
    <p:extLst>
      <p:ext uri="{BB962C8B-B14F-4D97-AF65-F5344CB8AC3E}">
        <p14:creationId xmlns:p14="http://schemas.microsoft.com/office/powerpoint/2010/main" val="886208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a:lstStyle/>
          <a:p>
            <a:fld id="{92F3B76B-E643-4ADA-8D3B-70F9C48765FC}" type="slidenum">
              <a:rPr lang="en-US" smtClean="0">
                <a:latin typeface="Arial" pitchFamily="34" charset="0"/>
              </a:rPr>
              <a:pPr/>
              <a:t>21</a:t>
            </a:fld>
            <a:endParaRPr lang="en-US" smtClean="0">
              <a:latin typeface="Arial" pitchFamily="34" charset="0"/>
            </a:endParaRPr>
          </a:p>
        </p:txBody>
      </p:sp>
    </p:spTree>
    <p:extLst>
      <p:ext uri="{BB962C8B-B14F-4D97-AF65-F5344CB8AC3E}">
        <p14:creationId xmlns:p14="http://schemas.microsoft.com/office/powerpoint/2010/main" val="2716882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49B9ED94-262D-4DEC-A090-E76B7FB60AD6}" type="slidenum">
              <a:rPr lang="en-US" smtClean="0">
                <a:latin typeface="Arial" pitchFamily="34" charset="0"/>
              </a:rPr>
              <a:pPr/>
              <a:t>22</a:t>
            </a:fld>
            <a:endParaRPr lang="en-US" smtClean="0">
              <a:latin typeface="Arial" pitchFamily="34" charset="0"/>
            </a:endParaRPr>
          </a:p>
        </p:txBody>
      </p:sp>
    </p:spTree>
    <p:extLst>
      <p:ext uri="{BB962C8B-B14F-4D97-AF65-F5344CB8AC3E}">
        <p14:creationId xmlns:p14="http://schemas.microsoft.com/office/powerpoint/2010/main" val="3082432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1152525" y="690563"/>
            <a:ext cx="4556125" cy="3417887"/>
          </a:xfrm>
          <a:noFill/>
          <a:ln cap="flat">
            <a:solidFill>
              <a:srgbClr val="000000"/>
            </a:solidFill>
            <a:miter lim="800000"/>
            <a:headEnd/>
            <a:tailEnd/>
          </a:ln>
        </p:spPr>
      </p:sp>
      <p:sp>
        <p:nvSpPr>
          <p:cNvPr id="98307" name="Rectangle 3"/>
          <p:cNvSpPr>
            <a:spLocks noGrp="1" noChangeArrowheads="1"/>
          </p:cNvSpPr>
          <p:nvPr>
            <p:ph type="body" idx="1"/>
          </p:nvPr>
        </p:nvSpPr>
        <p:spPr bwMode="auto">
          <a:xfrm>
            <a:off x="915988" y="4344988"/>
            <a:ext cx="5026025" cy="4113212"/>
          </a:xfrm>
          <a:noFill/>
        </p:spPr>
        <p:txBody>
          <a:bodyPr wrap="square" lIns="86027" tIns="42259" rIns="86027" bIns="42259" numCol="1" anchor="t" anchorCtr="0" compatLnSpc="1">
            <a:prstTxWarp prst="textNoShape">
              <a:avLst/>
            </a:prstTxWarp>
          </a:bodyPr>
          <a:lstStyle/>
          <a:p>
            <a:pPr eaLnBrk="1" hangingPunct="1">
              <a:spcBef>
                <a:spcPct val="0"/>
              </a:spcBef>
            </a:pPr>
            <a:r>
              <a:rPr lang="en-US" smtClean="0">
                <a:latin typeface="Arial" pitchFamily="34" charset="0"/>
              </a:rPr>
              <a:t>POINT OUT DIFFERENT COMPONENTS OF PORTABLE FIRE EXTINGUISHER.</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POINT OUT THAT CO</a:t>
            </a:r>
            <a:r>
              <a:rPr lang="en-US" baseline="-25000" smtClean="0">
                <a:latin typeface="Arial" pitchFamily="34" charset="0"/>
              </a:rPr>
              <a:t>2</a:t>
            </a:r>
            <a:r>
              <a:rPr lang="en-US" smtClean="0">
                <a:latin typeface="Arial" pitchFamily="34" charset="0"/>
              </a:rPr>
              <a:t> EXTINGUISHER IS UNIQUE IN THAT IT DOES NOT HAVE PRESSURE GAUGE.</a:t>
            </a:r>
          </a:p>
        </p:txBody>
      </p:sp>
    </p:spTree>
    <p:extLst>
      <p:ext uri="{BB962C8B-B14F-4D97-AF65-F5344CB8AC3E}">
        <p14:creationId xmlns:p14="http://schemas.microsoft.com/office/powerpoint/2010/main" val="183663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PH"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8492CC-C7F8-413E-B7E9-C52556F5AF68}" type="slidenum">
              <a:rPr lang="en-US" smtClean="0"/>
              <a:pPr fontAlgn="base">
                <a:spcBef>
                  <a:spcPct val="0"/>
                </a:spcBef>
                <a:spcAft>
                  <a:spcPct val="0"/>
                </a:spcAft>
                <a:defRPr/>
              </a:pPr>
              <a:t>37</a:t>
            </a:fld>
            <a:endParaRPr lang="en-US" smtClean="0"/>
          </a:p>
        </p:txBody>
      </p:sp>
    </p:spTree>
    <p:extLst>
      <p:ext uri="{BB962C8B-B14F-4D97-AF65-F5344CB8AC3E}">
        <p14:creationId xmlns:p14="http://schemas.microsoft.com/office/powerpoint/2010/main" val="392823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91867A9C-0FB6-4DAE-9B3F-6074C797357E}" type="datetimeFigureOut">
              <a:rPr lang="en-US" smtClean="0"/>
              <a:pPr/>
              <a:t>3/9/2016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D150095-10B2-48B2-B603-3E1212BC163F}" type="slidenum">
              <a:rPr lang="en-PH" smtClean="0"/>
              <a:pPr/>
              <a:t>‹#›</a:t>
            </a:fld>
            <a:endParaRPr lang="en-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91867A9C-0FB6-4DAE-9B3F-6074C797357E}" type="datetimeFigureOut">
              <a:rPr lang="en-US" smtClean="0"/>
              <a:pPr/>
              <a:t>3/9/2016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D150095-10B2-48B2-B603-3E1212BC163F}" type="slidenum">
              <a:rPr lang="en-PH" smtClean="0"/>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91867A9C-0FB6-4DAE-9B3F-6074C797357E}" type="datetimeFigureOut">
              <a:rPr lang="en-US" smtClean="0"/>
              <a:pPr/>
              <a:t>3/9/2016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D150095-10B2-48B2-B603-3E1212BC163F}" type="slidenum">
              <a:rPr lang="en-PH" smtClean="0"/>
              <a:pPr/>
              <a:t>‹#›</a:t>
            </a:fld>
            <a:endParaRPr lang="en-P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lvl1pPr>
              <a:defRPr/>
            </a:lvl1pPr>
          </a:lstStyle>
          <a:p>
            <a:pPr>
              <a:defRPr/>
            </a:pPr>
            <a:fld id="{9464CA09-1948-485F-850D-67EE44CE8C27}" type="datetimeFigureOut">
              <a:rPr lang="en-US">
                <a:solidFill>
                  <a:prstClr val="black">
                    <a:tint val="75000"/>
                  </a:prstClr>
                </a:solidFill>
              </a:rPr>
              <a:pPr>
                <a:defRPr/>
              </a:pPr>
              <a:t>3/9/2016</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E75A69-A05A-4400-8FF8-9E7ABF0E6034}" type="slidenum">
              <a:rPr lang="en-PH">
                <a:solidFill>
                  <a:prstClr val="black">
                    <a:tint val="75000"/>
                  </a:prstClr>
                </a:solidFill>
              </a:rPr>
              <a:pPr>
                <a:defRPr/>
              </a:pPr>
              <a:t>‹#›</a:t>
            </a:fld>
            <a:endParaRPr lang="en-PH">
              <a:solidFill>
                <a:prstClr val="black">
                  <a:tint val="75000"/>
                </a:prstClr>
              </a:solidFill>
            </a:endParaRPr>
          </a:p>
        </p:txBody>
      </p:sp>
    </p:spTree>
    <p:extLst>
      <p:ext uri="{BB962C8B-B14F-4D97-AF65-F5344CB8AC3E}">
        <p14:creationId xmlns:p14="http://schemas.microsoft.com/office/powerpoint/2010/main" val="2824515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pPr>
              <a:defRPr/>
            </a:pPr>
            <a:fld id="{3FF30AB5-7BC2-42A7-B71D-D41DA4CDDB05}" type="datetimeFigureOut">
              <a:rPr lang="en-US">
                <a:solidFill>
                  <a:prstClr val="black">
                    <a:tint val="75000"/>
                  </a:prstClr>
                </a:solidFill>
              </a:rPr>
              <a:pPr>
                <a:defRPr/>
              </a:pPr>
              <a:t>3/9/2016</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8BD8BB-FEC0-4E52-A84B-DACBDD51194C}" type="slidenum">
              <a:rPr lang="en-PH">
                <a:solidFill>
                  <a:prstClr val="black">
                    <a:tint val="75000"/>
                  </a:prstClr>
                </a:solidFill>
              </a:rPr>
              <a:pPr>
                <a:defRPr/>
              </a:pPr>
              <a:t>‹#›</a:t>
            </a:fld>
            <a:endParaRPr lang="en-PH">
              <a:solidFill>
                <a:prstClr val="black">
                  <a:tint val="75000"/>
                </a:prstClr>
              </a:solidFill>
            </a:endParaRPr>
          </a:p>
        </p:txBody>
      </p:sp>
    </p:spTree>
    <p:extLst>
      <p:ext uri="{BB962C8B-B14F-4D97-AF65-F5344CB8AC3E}">
        <p14:creationId xmlns:p14="http://schemas.microsoft.com/office/powerpoint/2010/main" val="335381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FA3709-1E18-4234-925D-757807BFC526}" type="datetimeFigureOut">
              <a:rPr lang="en-US">
                <a:solidFill>
                  <a:prstClr val="black">
                    <a:tint val="75000"/>
                  </a:prstClr>
                </a:solidFill>
              </a:rPr>
              <a:pPr>
                <a:defRPr/>
              </a:pPr>
              <a:t>3/9/2016</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2251B6-BB6B-4C65-A9CE-5834FBC8401E}" type="slidenum">
              <a:rPr lang="en-PH">
                <a:solidFill>
                  <a:prstClr val="black">
                    <a:tint val="75000"/>
                  </a:prstClr>
                </a:solidFill>
              </a:rPr>
              <a:pPr>
                <a:defRPr/>
              </a:pPr>
              <a:t>‹#›</a:t>
            </a:fld>
            <a:endParaRPr lang="en-PH">
              <a:solidFill>
                <a:prstClr val="black">
                  <a:tint val="75000"/>
                </a:prstClr>
              </a:solidFill>
            </a:endParaRPr>
          </a:p>
        </p:txBody>
      </p:sp>
    </p:spTree>
    <p:extLst>
      <p:ext uri="{BB962C8B-B14F-4D97-AF65-F5344CB8AC3E}">
        <p14:creationId xmlns:p14="http://schemas.microsoft.com/office/powerpoint/2010/main" val="2302750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3"/>
          <p:cNvSpPr>
            <a:spLocks noGrp="1"/>
          </p:cNvSpPr>
          <p:nvPr>
            <p:ph type="dt" sz="half" idx="10"/>
          </p:nvPr>
        </p:nvSpPr>
        <p:spPr/>
        <p:txBody>
          <a:bodyPr/>
          <a:lstStyle>
            <a:lvl1pPr>
              <a:defRPr/>
            </a:lvl1pPr>
          </a:lstStyle>
          <a:p>
            <a:pPr>
              <a:defRPr/>
            </a:pPr>
            <a:fld id="{E76093FC-ED7E-42FF-A01B-3F545970C4F9}" type="datetimeFigureOut">
              <a:rPr lang="en-US">
                <a:solidFill>
                  <a:prstClr val="black">
                    <a:tint val="75000"/>
                  </a:prstClr>
                </a:solidFill>
              </a:rPr>
              <a:pPr>
                <a:defRPr/>
              </a:pPr>
              <a:t>3/9/2016</a:t>
            </a:fld>
            <a:endParaRPr lang="en-PH">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03C76D-9384-40A1-A3AE-26026A8F31A6}" type="slidenum">
              <a:rPr lang="en-PH">
                <a:solidFill>
                  <a:prstClr val="black">
                    <a:tint val="75000"/>
                  </a:prstClr>
                </a:solidFill>
              </a:rPr>
              <a:pPr>
                <a:defRPr/>
              </a:pPr>
              <a:t>‹#›</a:t>
            </a:fld>
            <a:endParaRPr lang="en-PH">
              <a:solidFill>
                <a:prstClr val="black">
                  <a:tint val="75000"/>
                </a:prstClr>
              </a:solidFill>
            </a:endParaRPr>
          </a:p>
        </p:txBody>
      </p:sp>
    </p:spTree>
    <p:extLst>
      <p:ext uri="{BB962C8B-B14F-4D97-AF65-F5344CB8AC3E}">
        <p14:creationId xmlns:p14="http://schemas.microsoft.com/office/powerpoint/2010/main" val="182413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3"/>
          <p:cNvSpPr>
            <a:spLocks noGrp="1"/>
          </p:cNvSpPr>
          <p:nvPr>
            <p:ph type="dt" sz="half" idx="10"/>
          </p:nvPr>
        </p:nvSpPr>
        <p:spPr/>
        <p:txBody>
          <a:bodyPr/>
          <a:lstStyle>
            <a:lvl1pPr>
              <a:defRPr/>
            </a:lvl1pPr>
          </a:lstStyle>
          <a:p>
            <a:pPr>
              <a:defRPr/>
            </a:pPr>
            <a:fld id="{79237C57-D9D5-4761-BD9D-37ADFABD3B3A}" type="datetimeFigureOut">
              <a:rPr lang="en-US">
                <a:solidFill>
                  <a:prstClr val="black">
                    <a:tint val="75000"/>
                  </a:prstClr>
                </a:solidFill>
              </a:rPr>
              <a:pPr>
                <a:defRPr/>
              </a:pPr>
              <a:t>3/9/2016</a:t>
            </a:fld>
            <a:endParaRPr lang="en-PH">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145543-2477-4894-9532-46A7140E96FA}" type="slidenum">
              <a:rPr lang="en-PH">
                <a:solidFill>
                  <a:prstClr val="black">
                    <a:tint val="75000"/>
                  </a:prstClr>
                </a:solidFill>
              </a:rPr>
              <a:pPr>
                <a:defRPr/>
              </a:pPr>
              <a:t>‹#›</a:t>
            </a:fld>
            <a:endParaRPr lang="en-PH">
              <a:solidFill>
                <a:prstClr val="black">
                  <a:tint val="75000"/>
                </a:prstClr>
              </a:solidFill>
            </a:endParaRPr>
          </a:p>
        </p:txBody>
      </p:sp>
    </p:spTree>
    <p:extLst>
      <p:ext uri="{BB962C8B-B14F-4D97-AF65-F5344CB8AC3E}">
        <p14:creationId xmlns:p14="http://schemas.microsoft.com/office/powerpoint/2010/main" val="1049669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3"/>
          <p:cNvSpPr>
            <a:spLocks noGrp="1"/>
          </p:cNvSpPr>
          <p:nvPr>
            <p:ph type="dt" sz="half" idx="10"/>
          </p:nvPr>
        </p:nvSpPr>
        <p:spPr/>
        <p:txBody>
          <a:bodyPr/>
          <a:lstStyle>
            <a:lvl1pPr>
              <a:defRPr/>
            </a:lvl1pPr>
          </a:lstStyle>
          <a:p>
            <a:pPr>
              <a:defRPr/>
            </a:pPr>
            <a:fld id="{4ADEE59E-4EE5-4FC5-98F4-DFF694953C22}" type="datetimeFigureOut">
              <a:rPr lang="en-US">
                <a:solidFill>
                  <a:prstClr val="black">
                    <a:tint val="75000"/>
                  </a:prstClr>
                </a:solidFill>
              </a:rPr>
              <a:pPr>
                <a:defRPr/>
              </a:pPr>
              <a:t>3/9/2016</a:t>
            </a:fld>
            <a:endParaRPr lang="en-PH">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CA02543-866D-4CC3-BF6B-53FD381CFA56}" type="slidenum">
              <a:rPr lang="en-PH">
                <a:solidFill>
                  <a:prstClr val="black">
                    <a:tint val="75000"/>
                  </a:prstClr>
                </a:solidFill>
              </a:rPr>
              <a:pPr>
                <a:defRPr/>
              </a:pPr>
              <a:t>‹#›</a:t>
            </a:fld>
            <a:endParaRPr lang="en-PH">
              <a:solidFill>
                <a:prstClr val="black">
                  <a:tint val="75000"/>
                </a:prstClr>
              </a:solidFill>
            </a:endParaRPr>
          </a:p>
        </p:txBody>
      </p:sp>
    </p:spTree>
    <p:extLst>
      <p:ext uri="{BB962C8B-B14F-4D97-AF65-F5344CB8AC3E}">
        <p14:creationId xmlns:p14="http://schemas.microsoft.com/office/powerpoint/2010/main" val="3382875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2672ED-592C-46F8-8D3D-1CDE7D310CF4}" type="datetimeFigureOut">
              <a:rPr lang="en-US">
                <a:solidFill>
                  <a:prstClr val="black">
                    <a:tint val="75000"/>
                  </a:prstClr>
                </a:solidFill>
              </a:rPr>
              <a:pPr>
                <a:defRPr/>
              </a:pPr>
              <a:t>3/9/2016</a:t>
            </a:fld>
            <a:endParaRPr lang="en-PH">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F942B85-3797-4555-81D4-D803B50AC260}" type="slidenum">
              <a:rPr lang="en-PH">
                <a:solidFill>
                  <a:prstClr val="black">
                    <a:tint val="75000"/>
                  </a:prstClr>
                </a:solidFill>
              </a:rPr>
              <a:pPr>
                <a:defRPr/>
              </a:pPr>
              <a:t>‹#›</a:t>
            </a:fld>
            <a:endParaRPr lang="en-PH">
              <a:solidFill>
                <a:prstClr val="black">
                  <a:tint val="75000"/>
                </a:prstClr>
              </a:solidFill>
            </a:endParaRPr>
          </a:p>
        </p:txBody>
      </p:sp>
    </p:spTree>
    <p:extLst>
      <p:ext uri="{BB962C8B-B14F-4D97-AF65-F5344CB8AC3E}">
        <p14:creationId xmlns:p14="http://schemas.microsoft.com/office/powerpoint/2010/main" val="2669900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4D61D6-6CFB-4EC4-87D0-6BDEFDEE5C97}" type="datetimeFigureOut">
              <a:rPr lang="en-US">
                <a:solidFill>
                  <a:prstClr val="black">
                    <a:tint val="75000"/>
                  </a:prstClr>
                </a:solidFill>
              </a:rPr>
              <a:pPr>
                <a:defRPr/>
              </a:pPr>
              <a:t>3/9/2016</a:t>
            </a:fld>
            <a:endParaRPr lang="en-PH">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45F30A8-498D-4F8C-BCDD-D52F5F64E86E}" type="slidenum">
              <a:rPr lang="en-PH">
                <a:solidFill>
                  <a:prstClr val="black">
                    <a:tint val="75000"/>
                  </a:prstClr>
                </a:solidFill>
              </a:rPr>
              <a:pPr>
                <a:defRPr/>
              </a:pPr>
              <a:t>‹#›</a:t>
            </a:fld>
            <a:endParaRPr lang="en-PH">
              <a:solidFill>
                <a:prstClr val="black">
                  <a:tint val="75000"/>
                </a:prstClr>
              </a:solidFill>
            </a:endParaRPr>
          </a:p>
        </p:txBody>
      </p:sp>
    </p:spTree>
    <p:extLst>
      <p:ext uri="{BB962C8B-B14F-4D97-AF65-F5344CB8AC3E}">
        <p14:creationId xmlns:p14="http://schemas.microsoft.com/office/powerpoint/2010/main" val="8481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91867A9C-0FB6-4DAE-9B3F-6074C797357E}" type="datetimeFigureOut">
              <a:rPr lang="en-US" smtClean="0"/>
              <a:pPr/>
              <a:t>3/9/2016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D150095-10B2-48B2-B603-3E1212BC163F}" type="slidenum">
              <a:rPr lang="en-PH" smtClean="0"/>
              <a:pPr/>
              <a:t>‹#›</a:t>
            </a:fld>
            <a:endParaRPr lang="en-P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P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C3ED70-A7AE-4FBD-AE07-DD5891C1A946}" type="datetimeFigureOut">
              <a:rPr lang="en-US">
                <a:solidFill>
                  <a:prstClr val="black">
                    <a:tint val="75000"/>
                  </a:prstClr>
                </a:solidFill>
              </a:rPr>
              <a:pPr>
                <a:defRPr/>
              </a:pPr>
              <a:t>3/9/2016</a:t>
            </a:fld>
            <a:endParaRPr lang="en-PH">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200875-F30C-41D6-BAD5-E7FBEADDA06D}" type="slidenum">
              <a:rPr lang="en-PH">
                <a:solidFill>
                  <a:prstClr val="black">
                    <a:tint val="75000"/>
                  </a:prstClr>
                </a:solidFill>
              </a:rPr>
              <a:pPr>
                <a:defRPr/>
              </a:pPr>
              <a:t>‹#›</a:t>
            </a:fld>
            <a:endParaRPr lang="en-PH">
              <a:solidFill>
                <a:prstClr val="black">
                  <a:tint val="75000"/>
                </a:prstClr>
              </a:solidFill>
            </a:endParaRPr>
          </a:p>
        </p:txBody>
      </p:sp>
    </p:spTree>
    <p:extLst>
      <p:ext uri="{BB962C8B-B14F-4D97-AF65-F5344CB8AC3E}">
        <p14:creationId xmlns:p14="http://schemas.microsoft.com/office/powerpoint/2010/main" val="2991785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pPr>
              <a:defRPr/>
            </a:pPr>
            <a:fld id="{6EE962D2-EE98-43F4-A2AB-9E3020536919}" type="datetimeFigureOut">
              <a:rPr lang="en-US">
                <a:solidFill>
                  <a:prstClr val="black">
                    <a:tint val="75000"/>
                  </a:prstClr>
                </a:solidFill>
              </a:rPr>
              <a:pPr>
                <a:defRPr/>
              </a:pPr>
              <a:t>3/9/2016</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7DBCC2-56DD-4493-B73B-0D317FB64066}" type="slidenum">
              <a:rPr lang="en-PH">
                <a:solidFill>
                  <a:prstClr val="black">
                    <a:tint val="75000"/>
                  </a:prstClr>
                </a:solidFill>
              </a:rPr>
              <a:pPr>
                <a:defRPr/>
              </a:pPr>
              <a:t>‹#›</a:t>
            </a:fld>
            <a:endParaRPr lang="en-PH">
              <a:solidFill>
                <a:prstClr val="black">
                  <a:tint val="75000"/>
                </a:prstClr>
              </a:solidFill>
            </a:endParaRPr>
          </a:p>
        </p:txBody>
      </p:sp>
    </p:spTree>
    <p:extLst>
      <p:ext uri="{BB962C8B-B14F-4D97-AF65-F5344CB8AC3E}">
        <p14:creationId xmlns:p14="http://schemas.microsoft.com/office/powerpoint/2010/main" val="1488596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pPr>
              <a:defRPr/>
            </a:pPr>
            <a:fld id="{9049574E-E50F-433E-8497-7D3D5A8FB775}" type="datetimeFigureOut">
              <a:rPr lang="en-US">
                <a:solidFill>
                  <a:prstClr val="black">
                    <a:tint val="75000"/>
                  </a:prstClr>
                </a:solidFill>
              </a:rPr>
              <a:pPr>
                <a:defRPr/>
              </a:pPr>
              <a:t>3/9/2016</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0DEA14-A08F-4247-B18D-54C773EFEC85}" type="slidenum">
              <a:rPr lang="en-PH">
                <a:solidFill>
                  <a:prstClr val="black">
                    <a:tint val="75000"/>
                  </a:prstClr>
                </a:solidFill>
              </a:rPr>
              <a:pPr>
                <a:defRPr/>
              </a:pPr>
              <a:t>‹#›</a:t>
            </a:fld>
            <a:endParaRPr lang="en-PH">
              <a:solidFill>
                <a:prstClr val="black">
                  <a:tint val="75000"/>
                </a:prstClr>
              </a:solidFill>
            </a:endParaRPr>
          </a:p>
        </p:txBody>
      </p:sp>
    </p:spTree>
    <p:extLst>
      <p:ext uri="{BB962C8B-B14F-4D97-AF65-F5344CB8AC3E}">
        <p14:creationId xmlns:p14="http://schemas.microsoft.com/office/powerpoint/2010/main" val="510183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67A9C-0FB6-4DAE-9B3F-6074C797357E}" type="datetimeFigureOut">
              <a:rPr lang="en-US" smtClean="0"/>
              <a:pPr/>
              <a:t>3/9/2016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D150095-10B2-48B2-B603-3E1212BC163F}" type="slidenum">
              <a:rPr lang="en-PH" smtClean="0"/>
              <a:pPr/>
              <a:t>‹#›</a:t>
            </a:fld>
            <a:endParaRPr lang="en-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91867A9C-0FB6-4DAE-9B3F-6074C797357E}" type="datetimeFigureOut">
              <a:rPr lang="en-US" smtClean="0"/>
              <a:pPr/>
              <a:t>3/9/2016</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ED150095-10B2-48B2-B603-3E1212BC163F}" type="slidenum">
              <a:rPr lang="en-PH" smtClean="0"/>
              <a:pPr/>
              <a:t>‹#›</a:t>
            </a:fld>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91867A9C-0FB6-4DAE-9B3F-6074C797357E}" type="datetimeFigureOut">
              <a:rPr lang="en-US" smtClean="0"/>
              <a:pPr/>
              <a:t>3/9/2016</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ED150095-10B2-48B2-B603-3E1212BC163F}" type="slidenum">
              <a:rPr lang="en-PH" smtClean="0"/>
              <a:pPr/>
              <a:t>‹#›</a:t>
            </a:fld>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91867A9C-0FB6-4DAE-9B3F-6074C797357E}" type="datetimeFigureOut">
              <a:rPr lang="en-US" smtClean="0"/>
              <a:pPr/>
              <a:t>3/9/2016</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ED150095-10B2-48B2-B603-3E1212BC163F}" type="slidenum">
              <a:rPr lang="en-PH" smtClean="0"/>
              <a:pPr/>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67A9C-0FB6-4DAE-9B3F-6074C797357E}" type="datetimeFigureOut">
              <a:rPr lang="en-US" smtClean="0"/>
              <a:pPr/>
              <a:t>3/9/2016</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ED150095-10B2-48B2-B603-3E1212BC163F}" type="slidenum">
              <a:rPr lang="en-PH" smtClean="0"/>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67A9C-0FB6-4DAE-9B3F-6074C797357E}" type="datetimeFigureOut">
              <a:rPr lang="en-US" smtClean="0"/>
              <a:pPr/>
              <a:t>3/9/2016</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ED150095-10B2-48B2-B603-3E1212BC163F}" type="slidenum">
              <a:rPr lang="en-PH" smtClean="0"/>
              <a:pPr/>
              <a:t>‹#›</a:t>
            </a:fld>
            <a:endParaRPr lang="en-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67A9C-0FB6-4DAE-9B3F-6074C797357E}" type="datetimeFigureOut">
              <a:rPr lang="en-US" smtClean="0"/>
              <a:pPr/>
              <a:t>3/9/2016</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ED150095-10B2-48B2-B603-3E1212BC163F}" type="slidenum">
              <a:rPr lang="en-PH" smtClean="0"/>
              <a:pPr/>
              <a:t>‹#›</a:t>
            </a:fld>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67A9C-0FB6-4DAE-9B3F-6074C797357E}" type="datetimeFigureOut">
              <a:rPr lang="en-US" smtClean="0"/>
              <a:pPr/>
              <a:t>3/9/2016</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50095-10B2-48B2-B603-3E1212BC163F}" type="slidenum">
              <a:rPr lang="en-PH" smtClean="0"/>
              <a:pPr/>
              <a:t>‹#›</a:t>
            </a:fld>
            <a:endParaRPr lang="en-P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PH"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D6783B8-ED44-443A-B77C-819FC6D34130}" type="datetimeFigureOut">
              <a:rPr lang="en-US">
                <a:solidFill>
                  <a:prstClr val="black">
                    <a:tint val="75000"/>
                  </a:prstClr>
                </a:solidFill>
              </a:rPr>
              <a:pPr>
                <a:defRPr/>
              </a:pPr>
              <a:t>3/9/2016</a:t>
            </a:fld>
            <a:endParaRPr lang="en-PH">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44ABE0E-74AA-47FB-9D65-A03C7C733009}" type="slidenum">
              <a:rPr lang="en-PH">
                <a:solidFill>
                  <a:prstClr val="black">
                    <a:tint val="75000"/>
                  </a:prstClr>
                </a:solidFill>
              </a:rPr>
              <a:pPr>
                <a:defRPr/>
              </a:pPr>
              <a:t>‹#›</a:t>
            </a:fld>
            <a:endParaRPr lang="en-PH">
              <a:solidFill>
                <a:prstClr val="black">
                  <a:tint val="75000"/>
                </a:prstClr>
              </a:solidFill>
            </a:endParaRPr>
          </a:p>
        </p:txBody>
      </p:sp>
    </p:spTree>
    <p:extLst>
      <p:ext uri="{BB962C8B-B14F-4D97-AF65-F5344CB8AC3E}">
        <p14:creationId xmlns:p14="http://schemas.microsoft.com/office/powerpoint/2010/main" val="1663883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27.gif"/><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gif"/></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sz="3600" dirty="0" smtClean="0"/>
              <a:t>BUREAU OF FIRE PROTECTION</a:t>
            </a:r>
            <a:br>
              <a:rPr lang="en-PH" sz="3600" dirty="0" smtClean="0"/>
            </a:br>
            <a:r>
              <a:rPr lang="en-PH" b="1" dirty="0" smtClean="0"/>
              <a:t>MAKATI CITY FIRE STATION</a:t>
            </a:r>
            <a:endParaRPr lang="en-PH" sz="3600" dirty="0"/>
          </a:p>
        </p:txBody>
      </p:sp>
      <p:sp>
        <p:nvSpPr>
          <p:cNvPr id="6" name="Title 1"/>
          <p:cNvSpPr txBox="1">
            <a:spLocks/>
          </p:cNvSpPr>
          <p:nvPr/>
        </p:nvSpPr>
        <p:spPr>
          <a:xfrm>
            <a:off x="533400" y="1676400"/>
            <a:ext cx="8229600" cy="1600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PH" sz="4400" b="1" i="0" u="none" strike="noStrike" kern="1200" cap="none" spc="0" normalizeH="0" baseline="0" noProof="0" dirty="0" smtClean="0">
                <a:ln>
                  <a:noFill/>
                </a:ln>
                <a:solidFill>
                  <a:srgbClr val="002060"/>
                </a:solidFill>
                <a:effectLst/>
                <a:uLnTx/>
                <a:uFillTx/>
                <a:latin typeface="Stencil" pitchFamily="82" charset="0"/>
                <a:ea typeface="+mj-ea"/>
                <a:cs typeface="+mj-cs"/>
              </a:rPr>
              <a:t>Fire and Life Safety Seminar</a:t>
            </a:r>
          </a:p>
        </p:txBody>
      </p:sp>
      <p:pic>
        <p:nvPicPr>
          <p:cNvPr id="7" name="Picture 8"/>
          <p:cNvPicPr>
            <a:picLocks noChangeAspect="1" noChangeArrowheads="1"/>
          </p:cNvPicPr>
          <p:nvPr/>
        </p:nvPicPr>
        <p:blipFill>
          <a:blip r:embed="rId2" cstate="print">
            <a:lum contrast="12000"/>
          </a:blip>
          <a:srcRect t="1558" b="-427"/>
          <a:stretch>
            <a:fillRect/>
          </a:stretch>
        </p:blipFill>
        <p:spPr bwMode="auto">
          <a:xfrm>
            <a:off x="1447800" y="3124200"/>
            <a:ext cx="6512442" cy="3733800"/>
          </a:xfrm>
          <a:prstGeom prst="rect">
            <a:avLst/>
          </a:prstGeom>
          <a:noFill/>
          <a:ln w="9525">
            <a:noFill/>
            <a:miter lim="800000"/>
            <a:headEnd/>
            <a:tailEnd/>
          </a:ln>
        </p:spPr>
      </p:pic>
      <p:sp>
        <p:nvSpPr>
          <p:cNvPr id="8" name="Text Box 6"/>
          <p:cNvSpPr txBox="1">
            <a:spLocks noChangeArrowheads="1"/>
          </p:cNvSpPr>
          <p:nvPr/>
        </p:nvSpPr>
        <p:spPr bwMode="auto">
          <a:xfrm>
            <a:off x="2590800" y="4572000"/>
            <a:ext cx="4495800" cy="1569660"/>
          </a:xfrm>
          <a:prstGeom prst="rect">
            <a:avLst/>
          </a:prstGeom>
          <a:noFill/>
          <a:ln w="9525">
            <a:noFill/>
            <a:miter lim="800000"/>
            <a:headEnd/>
            <a:tailEnd/>
          </a:ln>
        </p:spPr>
        <p:txBody>
          <a:bodyPr wrap="square">
            <a:spAutoFit/>
          </a:bodyPr>
          <a:lstStyle/>
          <a:p>
            <a:pPr algn="ctr"/>
            <a:r>
              <a:rPr lang="en-US" sz="4800" b="1" dirty="0" smtClean="0">
                <a:solidFill>
                  <a:srgbClr val="FF0000"/>
                </a:solidFill>
                <a:latin typeface="Bernard MT Condensed" pitchFamily="18" charset="0"/>
              </a:rPr>
              <a:t>WELCOME !</a:t>
            </a:r>
          </a:p>
          <a:p>
            <a:pPr algn="ctr"/>
            <a:r>
              <a:rPr lang="en-US" sz="4800" b="1" dirty="0" smtClean="0">
                <a:solidFill>
                  <a:srgbClr val="FF0000"/>
                </a:solidFill>
                <a:latin typeface="Bernard MT Condensed" pitchFamily="18" charset="0"/>
              </a:rPr>
              <a:t>PARTICIPANTS</a:t>
            </a:r>
            <a:endParaRPr lang="en-US" sz="4800" b="1" dirty="0">
              <a:solidFill>
                <a:srgbClr val="FF0000"/>
              </a:solidFill>
              <a:latin typeface="Bernard MT Condensed" pitchFamily="18" charset="0"/>
            </a:endParaRPr>
          </a:p>
        </p:txBody>
      </p:sp>
      <p:pic>
        <p:nvPicPr>
          <p:cNvPr id="10" name="Picture 2" descr="D:\User Back-up\Downloads\seal.jpg"/>
          <p:cNvPicPr>
            <a:picLocks noChangeAspect="1" noChangeArrowheads="1"/>
          </p:cNvPicPr>
          <p:nvPr/>
        </p:nvPicPr>
        <p:blipFill>
          <a:blip r:embed="rId3" cstate="print"/>
          <a:srcRect/>
          <a:stretch>
            <a:fillRect/>
          </a:stretch>
        </p:blipFill>
        <p:spPr bwMode="auto">
          <a:xfrm>
            <a:off x="7355372" y="1"/>
            <a:ext cx="1788628" cy="1600199"/>
          </a:xfrm>
          <a:prstGeom prst="rect">
            <a:avLst/>
          </a:prstGeom>
          <a:noFill/>
        </p:spPr>
      </p:pic>
      <p:pic>
        <p:nvPicPr>
          <p:cNvPr id="12" name="Picture 2"/>
          <p:cNvPicPr>
            <a:picLocks noChangeAspect="1" noChangeArrowheads="1"/>
          </p:cNvPicPr>
          <p:nvPr/>
        </p:nvPicPr>
        <p:blipFill>
          <a:blip r:embed="rId4" cstate="print"/>
          <a:srcRect/>
          <a:stretch>
            <a:fillRect/>
          </a:stretch>
        </p:blipFill>
        <p:spPr bwMode="auto">
          <a:xfrm>
            <a:off x="0" y="0"/>
            <a:ext cx="1905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36" y="76200"/>
            <a:ext cx="5044971" cy="861774"/>
          </a:xfrm>
          <a:prstGeom prst="rect">
            <a:avLst/>
          </a:prstGeom>
        </p:spPr>
        <p:txBody>
          <a:bodyPr wrap="none">
            <a:spAutoFit/>
          </a:bodyPr>
          <a:lstStyle/>
          <a:p>
            <a:pPr marL="457200" indent="-457200" eaLnBrk="1" fontAlgn="auto" hangingPunct="1">
              <a:spcBef>
                <a:spcPts val="0"/>
              </a:spcBef>
              <a:spcAft>
                <a:spcPts val="0"/>
              </a:spcAft>
              <a:defRPr/>
            </a:pPr>
            <a:r>
              <a:rPr lang="en-US" sz="5000" b="1" u="sng" dirty="0">
                <a:solidFill>
                  <a:srgbClr val="0000CC"/>
                </a:solidFill>
                <a:effectLst>
                  <a:outerShdw blurRad="38100" dist="38100" dir="2700000" algn="tl">
                    <a:srgbClr val="000000">
                      <a:alpha val="43137"/>
                    </a:srgbClr>
                  </a:outerShdw>
                </a:effectLst>
                <a:latin typeface="+mj-lt"/>
                <a:cs typeface="Times New Roman" pitchFamily="18" charset="0"/>
              </a:rPr>
              <a:t>GROWTH STAGE</a:t>
            </a:r>
          </a:p>
        </p:txBody>
      </p:sp>
      <p:sp>
        <p:nvSpPr>
          <p:cNvPr id="5" name="Rectangle 4"/>
          <p:cNvSpPr/>
          <p:nvPr/>
        </p:nvSpPr>
        <p:spPr>
          <a:xfrm>
            <a:off x="-381000" y="1219200"/>
            <a:ext cx="9525000" cy="553998"/>
          </a:xfrm>
          <a:prstGeom prst="rect">
            <a:avLst/>
          </a:prstGeom>
        </p:spPr>
        <p:txBody>
          <a:bodyPr wrap="square">
            <a:spAutoFit/>
          </a:bodyPr>
          <a:lstStyle/>
          <a:p>
            <a:pPr marL="1028700" lvl="1" indent="-571500" algn="just" eaLnBrk="1" hangingPunct="1">
              <a:buFont typeface="Arial" pitchFamily="34" charset="0"/>
              <a:buChar char="•"/>
              <a:defRPr/>
            </a:pPr>
            <a:r>
              <a:rPr lang="en-US" sz="3000" b="1" dirty="0">
                <a:latin typeface="+mj-lt"/>
                <a:cs typeface="Arial" pitchFamily="34" charset="0"/>
              </a:rPr>
              <a:t>Temperature and smoke level increases</a:t>
            </a:r>
          </a:p>
        </p:txBody>
      </p:sp>
      <p:sp>
        <p:nvSpPr>
          <p:cNvPr id="6" name="Rectangle 5"/>
          <p:cNvSpPr/>
          <p:nvPr/>
        </p:nvSpPr>
        <p:spPr>
          <a:xfrm>
            <a:off x="-398318" y="1956137"/>
            <a:ext cx="9525000" cy="1015663"/>
          </a:xfrm>
          <a:prstGeom prst="rect">
            <a:avLst/>
          </a:prstGeom>
        </p:spPr>
        <p:txBody>
          <a:bodyPr wrap="square">
            <a:spAutoFit/>
          </a:bodyPr>
          <a:lstStyle/>
          <a:p>
            <a:pPr marL="1028700" lvl="1" indent="-571500" algn="just" eaLnBrk="1" hangingPunct="1">
              <a:buFont typeface="Arial" pitchFamily="34" charset="0"/>
              <a:buChar char="•"/>
              <a:defRPr/>
            </a:pPr>
            <a:r>
              <a:rPr lang="en-US" sz="3000" b="1" dirty="0">
                <a:latin typeface="+mj-lt"/>
                <a:cs typeface="Arial" pitchFamily="34" charset="0"/>
              </a:rPr>
              <a:t>Oxygen level decreased and the fuel is already dried out</a:t>
            </a:r>
          </a:p>
        </p:txBody>
      </p:sp>
      <p:sp>
        <p:nvSpPr>
          <p:cNvPr id="7" name="Rectangle 6"/>
          <p:cNvSpPr/>
          <p:nvPr/>
        </p:nvSpPr>
        <p:spPr>
          <a:xfrm>
            <a:off x="-398318" y="2971800"/>
            <a:ext cx="9525000" cy="1015663"/>
          </a:xfrm>
          <a:prstGeom prst="rect">
            <a:avLst/>
          </a:prstGeom>
        </p:spPr>
        <p:txBody>
          <a:bodyPr wrap="square">
            <a:spAutoFit/>
          </a:bodyPr>
          <a:lstStyle/>
          <a:p>
            <a:pPr marL="914400" lvl="1" indent="-457200" algn="just" eaLnBrk="1" hangingPunct="1">
              <a:buFont typeface="Arial" pitchFamily="34" charset="0"/>
              <a:buChar char="•"/>
              <a:defRPr/>
            </a:pPr>
            <a:r>
              <a:rPr lang="en-US" sz="3000" b="1" dirty="0">
                <a:latin typeface="+mj-lt"/>
                <a:cs typeface="Arial" pitchFamily="34" charset="0"/>
              </a:rPr>
              <a:t>Hot gasses rise to the ceiling and spreads outward the walls</a:t>
            </a:r>
          </a:p>
        </p:txBody>
      </p:sp>
      <p:sp>
        <p:nvSpPr>
          <p:cNvPr id="8" name="Rectangle 7"/>
          <p:cNvSpPr/>
          <p:nvPr/>
        </p:nvSpPr>
        <p:spPr>
          <a:xfrm>
            <a:off x="-381000" y="4114294"/>
            <a:ext cx="9525000" cy="1015663"/>
          </a:xfrm>
          <a:prstGeom prst="rect">
            <a:avLst/>
          </a:prstGeom>
        </p:spPr>
        <p:txBody>
          <a:bodyPr wrap="square">
            <a:spAutoFit/>
          </a:bodyPr>
          <a:lstStyle/>
          <a:p>
            <a:pPr marL="914400" lvl="1" indent="-457200" algn="just" eaLnBrk="1" hangingPunct="1">
              <a:buFont typeface="Arial" pitchFamily="34" charset="0"/>
              <a:buChar char="•"/>
              <a:defRPr/>
            </a:pPr>
            <a:r>
              <a:rPr lang="en-US" sz="3000" b="1" dirty="0">
                <a:latin typeface="+mj-lt"/>
                <a:cs typeface="Arial" pitchFamily="34" charset="0"/>
              </a:rPr>
              <a:t>Can be continuous if there is enough fuel and oxygen</a:t>
            </a:r>
          </a:p>
        </p:txBody>
      </p:sp>
      <p:sp>
        <p:nvSpPr>
          <p:cNvPr id="9" name="Rectangle 8"/>
          <p:cNvSpPr/>
          <p:nvPr/>
        </p:nvSpPr>
        <p:spPr>
          <a:xfrm>
            <a:off x="-398318" y="4979251"/>
            <a:ext cx="9521536" cy="1015663"/>
          </a:xfrm>
          <a:prstGeom prst="rect">
            <a:avLst/>
          </a:prstGeom>
        </p:spPr>
        <p:txBody>
          <a:bodyPr wrap="square">
            <a:spAutoFit/>
          </a:bodyPr>
          <a:lstStyle/>
          <a:p>
            <a:pPr marL="914400" lvl="1" indent="-457200" algn="just" eaLnBrk="1" hangingPunct="1">
              <a:buFont typeface="Arial" pitchFamily="34" charset="0"/>
              <a:buChar char="•"/>
              <a:defRPr/>
            </a:pPr>
            <a:r>
              <a:rPr lang="en-US" sz="3000" b="1" dirty="0" smtClean="0">
                <a:latin typeface="+mj-lt"/>
                <a:cs typeface="Arial" pitchFamily="34" charset="0"/>
              </a:rPr>
              <a:t>The </a:t>
            </a:r>
            <a:r>
              <a:rPr lang="en-US" sz="3000" b="1" dirty="0">
                <a:latin typeface="+mj-lt"/>
                <a:cs typeface="Arial" pitchFamily="34" charset="0"/>
              </a:rPr>
              <a:t>smoke layer is getting thicker and fire is starting to spread to nearby furniture</a:t>
            </a:r>
          </a:p>
        </p:txBody>
      </p:sp>
    </p:spTree>
    <p:extLst>
      <p:ext uri="{BB962C8B-B14F-4D97-AF65-F5344CB8AC3E}">
        <p14:creationId xmlns:p14="http://schemas.microsoft.com/office/powerpoint/2010/main" val="529363349"/>
      </p:ext>
    </p:extLst>
  </p:cSld>
  <p:clrMapOvr>
    <a:masterClrMapping/>
  </p:clrMapOvr>
  <mc:AlternateContent xmlns:mc="http://schemas.openxmlformats.org/markup-compatibility/2006" xmlns:p14="http://schemas.microsoft.com/office/powerpoint/2010/main">
    <mc:Choice Requires="p14">
      <p:transition spd="slow" p14:dur="35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3890809" cy="861774"/>
          </a:xfrm>
          <a:prstGeom prst="rect">
            <a:avLst/>
          </a:prstGeom>
        </p:spPr>
        <p:txBody>
          <a:bodyPr wrap="none">
            <a:spAutoFit/>
          </a:bodyPr>
          <a:lstStyle/>
          <a:p>
            <a:pPr>
              <a:buFont typeface="Wingdings 2" pitchFamily="18" charset="2"/>
              <a:buNone/>
              <a:defRPr/>
            </a:pPr>
            <a:r>
              <a:rPr lang="en-US" sz="5000" b="1" u="sng" dirty="0">
                <a:solidFill>
                  <a:srgbClr val="0000CC"/>
                </a:solidFill>
                <a:effectLst>
                  <a:outerShdw blurRad="38100" dist="38100" dir="2700000" algn="tl">
                    <a:srgbClr val="000000">
                      <a:alpha val="43137"/>
                    </a:srgbClr>
                  </a:outerShdw>
                </a:effectLst>
                <a:latin typeface="+mj-lt"/>
              </a:rPr>
              <a:t>FLASH OVER</a:t>
            </a:r>
          </a:p>
        </p:txBody>
      </p:sp>
      <p:sp>
        <p:nvSpPr>
          <p:cNvPr id="5" name="Rectangle 4"/>
          <p:cNvSpPr/>
          <p:nvPr/>
        </p:nvSpPr>
        <p:spPr>
          <a:xfrm>
            <a:off x="-304800" y="1268849"/>
            <a:ext cx="9448800" cy="1169551"/>
          </a:xfrm>
          <a:prstGeom prst="rect">
            <a:avLst/>
          </a:prstGeom>
        </p:spPr>
        <p:txBody>
          <a:bodyPr wrap="square">
            <a:spAutoFit/>
          </a:bodyPr>
          <a:lstStyle/>
          <a:p>
            <a:pPr marL="914400" lvl="1" indent="-457200" algn="just" eaLnBrk="1" hangingPunct="1">
              <a:buClrTx/>
              <a:buFont typeface="Arial" pitchFamily="34" charset="0"/>
              <a:buChar char="•"/>
              <a:defRPr/>
            </a:pPr>
            <a:r>
              <a:rPr lang="en-US" sz="3500" b="1" dirty="0">
                <a:latin typeface="+mj-lt"/>
                <a:cs typeface="Arial" pitchFamily="34" charset="0"/>
              </a:rPr>
              <a:t>Transition between growth and fully developed stage </a:t>
            </a:r>
          </a:p>
        </p:txBody>
      </p:sp>
      <p:sp>
        <p:nvSpPr>
          <p:cNvPr id="6" name="Rectangle 5"/>
          <p:cNvSpPr/>
          <p:nvPr/>
        </p:nvSpPr>
        <p:spPr>
          <a:xfrm>
            <a:off x="-339436" y="2438400"/>
            <a:ext cx="9483436" cy="1169551"/>
          </a:xfrm>
          <a:prstGeom prst="rect">
            <a:avLst/>
          </a:prstGeom>
        </p:spPr>
        <p:txBody>
          <a:bodyPr wrap="square">
            <a:spAutoFit/>
          </a:bodyPr>
          <a:lstStyle/>
          <a:p>
            <a:pPr marL="914400" lvl="1" indent="-457200" algn="just" eaLnBrk="1" hangingPunct="1">
              <a:buClrTx/>
              <a:buFont typeface="Arial" pitchFamily="34" charset="0"/>
              <a:buChar char="•"/>
              <a:defRPr/>
            </a:pPr>
            <a:r>
              <a:rPr lang="en-US" sz="3500" b="1" dirty="0">
                <a:latin typeface="+mj-lt"/>
                <a:cs typeface="Arial" pitchFamily="34" charset="0"/>
              </a:rPr>
              <a:t>Presence of huge smoke which indicates the rapid change of situation</a:t>
            </a:r>
          </a:p>
        </p:txBody>
      </p:sp>
      <p:sp>
        <p:nvSpPr>
          <p:cNvPr id="7" name="Rectangle 6"/>
          <p:cNvSpPr/>
          <p:nvPr/>
        </p:nvSpPr>
        <p:spPr>
          <a:xfrm>
            <a:off x="-374072" y="3589475"/>
            <a:ext cx="9448800" cy="630942"/>
          </a:xfrm>
          <a:prstGeom prst="rect">
            <a:avLst/>
          </a:prstGeom>
        </p:spPr>
        <p:txBody>
          <a:bodyPr wrap="square">
            <a:spAutoFit/>
          </a:bodyPr>
          <a:lstStyle/>
          <a:p>
            <a:pPr marL="914400" lvl="1" indent="-457200" algn="just" eaLnBrk="1" hangingPunct="1">
              <a:buClrTx/>
              <a:buFont typeface="Arial" pitchFamily="34" charset="0"/>
              <a:buChar char="•"/>
              <a:defRPr/>
            </a:pPr>
            <a:r>
              <a:rPr lang="en-US" sz="3500" b="1" dirty="0">
                <a:latin typeface="+mj-lt"/>
                <a:cs typeface="Arial" pitchFamily="34" charset="0"/>
              </a:rPr>
              <a:t>May involve exposed combustibles</a:t>
            </a:r>
          </a:p>
        </p:txBody>
      </p:sp>
      <p:sp>
        <p:nvSpPr>
          <p:cNvPr id="8" name="Rectangle 7"/>
          <p:cNvSpPr/>
          <p:nvPr/>
        </p:nvSpPr>
        <p:spPr>
          <a:xfrm>
            <a:off x="-408708" y="4253345"/>
            <a:ext cx="9518072" cy="1169551"/>
          </a:xfrm>
          <a:prstGeom prst="rect">
            <a:avLst/>
          </a:prstGeom>
        </p:spPr>
        <p:txBody>
          <a:bodyPr wrap="square">
            <a:spAutoFit/>
          </a:bodyPr>
          <a:lstStyle/>
          <a:p>
            <a:pPr marL="914400" lvl="1" indent="-457200" algn="just" eaLnBrk="1" hangingPunct="1">
              <a:buClrTx/>
              <a:buFont typeface="Arial" pitchFamily="34" charset="0"/>
              <a:buChar char="•"/>
              <a:defRPr/>
            </a:pPr>
            <a:r>
              <a:rPr lang="en-US" sz="3500" b="1" dirty="0">
                <a:latin typeface="+mj-lt"/>
                <a:cs typeface="Arial" pitchFamily="34" charset="0"/>
              </a:rPr>
              <a:t>Increasing level of smoke with decreased visibility</a:t>
            </a:r>
          </a:p>
        </p:txBody>
      </p:sp>
      <p:sp>
        <p:nvSpPr>
          <p:cNvPr id="9" name="Rectangle 8"/>
          <p:cNvSpPr/>
          <p:nvPr/>
        </p:nvSpPr>
        <p:spPr>
          <a:xfrm>
            <a:off x="-408708" y="5562600"/>
            <a:ext cx="9518072" cy="630942"/>
          </a:xfrm>
          <a:prstGeom prst="rect">
            <a:avLst/>
          </a:prstGeom>
        </p:spPr>
        <p:txBody>
          <a:bodyPr wrap="square">
            <a:spAutoFit/>
          </a:bodyPr>
          <a:lstStyle/>
          <a:p>
            <a:pPr marL="914400" lvl="1" indent="-457200" eaLnBrk="1" hangingPunct="1">
              <a:buClrTx/>
              <a:buFont typeface="Arial" pitchFamily="34" charset="0"/>
              <a:buChar char="•"/>
              <a:defRPr/>
            </a:pPr>
            <a:r>
              <a:rPr lang="en-US" sz="3500" b="1" dirty="0">
                <a:latin typeface="+mj-lt"/>
                <a:cs typeface="Arial" pitchFamily="34" charset="0"/>
              </a:rPr>
              <a:t>Gasses are generated by heat</a:t>
            </a:r>
            <a:endParaRPr lang="en-PH" sz="3500" b="1" dirty="0">
              <a:latin typeface="+mj-lt"/>
              <a:cs typeface="Arial" pitchFamily="34" charset="0"/>
            </a:endParaRPr>
          </a:p>
        </p:txBody>
      </p:sp>
    </p:spTree>
    <p:extLst>
      <p:ext uri="{BB962C8B-B14F-4D97-AF65-F5344CB8AC3E}">
        <p14:creationId xmlns:p14="http://schemas.microsoft.com/office/powerpoint/2010/main" val="3823971162"/>
      </p:ext>
    </p:extLst>
  </p:cSld>
  <p:clrMapOvr>
    <a:masterClrMapping/>
  </p:clrMapOvr>
  <mc:AlternateContent xmlns:mc="http://schemas.openxmlformats.org/markup-compatibility/2006" xmlns:p14="http://schemas.microsoft.com/office/powerpoint/2010/main">
    <mc:Choice Requires="p14">
      <p:transition spd="slow" p14:dur="35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5570756" cy="861774"/>
          </a:xfrm>
          <a:prstGeom prst="rect">
            <a:avLst/>
          </a:prstGeom>
        </p:spPr>
        <p:txBody>
          <a:bodyPr wrap="none">
            <a:spAutoFit/>
          </a:bodyPr>
          <a:lstStyle/>
          <a:p>
            <a:pPr>
              <a:buFont typeface="Wingdings 2" pitchFamily="18" charset="2"/>
              <a:buNone/>
              <a:defRPr/>
            </a:pPr>
            <a:r>
              <a:rPr lang="en-US" sz="5000" b="1" u="sng" dirty="0">
                <a:solidFill>
                  <a:srgbClr val="0000CC"/>
                </a:solidFill>
                <a:effectLst>
                  <a:outerShdw blurRad="38100" dist="38100" dir="2700000" algn="tl">
                    <a:srgbClr val="000000">
                      <a:alpha val="43137"/>
                    </a:srgbClr>
                  </a:outerShdw>
                </a:effectLst>
                <a:latin typeface="+mj-lt"/>
              </a:rPr>
              <a:t>FULLY DEVELOPED</a:t>
            </a:r>
          </a:p>
        </p:txBody>
      </p:sp>
      <p:sp>
        <p:nvSpPr>
          <p:cNvPr id="5" name="Rectangle 4"/>
          <p:cNvSpPr/>
          <p:nvPr/>
        </p:nvSpPr>
        <p:spPr>
          <a:xfrm>
            <a:off x="-23018" y="1143000"/>
            <a:ext cx="9144000" cy="1169551"/>
          </a:xfrm>
          <a:prstGeom prst="rect">
            <a:avLst/>
          </a:prstGeom>
        </p:spPr>
        <p:txBody>
          <a:bodyPr wrap="square">
            <a:spAutoFit/>
          </a:bodyPr>
          <a:lstStyle/>
          <a:p>
            <a:pPr marL="571500" indent="-571500" algn="just" eaLnBrk="1" hangingPunct="1">
              <a:buClrTx/>
              <a:buFont typeface="Arial" pitchFamily="34" charset="0"/>
              <a:buChar char="•"/>
              <a:defRPr/>
            </a:pPr>
            <a:r>
              <a:rPr lang="en-US" sz="3500" b="1" dirty="0">
                <a:latin typeface="+mj-lt"/>
                <a:cs typeface="Arial" pitchFamily="34" charset="0"/>
              </a:rPr>
              <a:t>All combustibles materials present are continuously burning</a:t>
            </a:r>
          </a:p>
        </p:txBody>
      </p:sp>
      <p:sp>
        <p:nvSpPr>
          <p:cNvPr id="6" name="Rectangle 5"/>
          <p:cNvSpPr/>
          <p:nvPr/>
        </p:nvSpPr>
        <p:spPr>
          <a:xfrm>
            <a:off x="0" y="2312551"/>
            <a:ext cx="9147464" cy="630942"/>
          </a:xfrm>
          <a:prstGeom prst="rect">
            <a:avLst/>
          </a:prstGeom>
        </p:spPr>
        <p:txBody>
          <a:bodyPr wrap="square">
            <a:spAutoFit/>
          </a:bodyPr>
          <a:lstStyle/>
          <a:p>
            <a:pPr marL="457200" indent="-457200" algn="just" eaLnBrk="1" hangingPunct="1">
              <a:buClrTx/>
              <a:buFont typeface="Arial" pitchFamily="34" charset="0"/>
              <a:buChar char="•"/>
              <a:defRPr/>
            </a:pPr>
            <a:r>
              <a:rPr lang="en-US" sz="3500" b="1" dirty="0" smtClean="0">
                <a:latin typeface="+mj-lt"/>
                <a:cs typeface="Arial" pitchFamily="34" charset="0"/>
              </a:rPr>
              <a:t>Maximum amount of heat is released</a:t>
            </a:r>
            <a:endParaRPr lang="en-US" sz="3500" b="1" dirty="0">
              <a:latin typeface="+mj-lt"/>
              <a:cs typeface="Arial" pitchFamily="34" charset="0"/>
            </a:endParaRPr>
          </a:p>
        </p:txBody>
      </p:sp>
      <p:sp>
        <p:nvSpPr>
          <p:cNvPr id="8" name="Rectangle 7"/>
          <p:cNvSpPr/>
          <p:nvPr/>
        </p:nvSpPr>
        <p:spPr>
          <a:xfrm>
            <a:off x="9163" y="2943493"/>
            <a:ext cx="9138301" cy="1708160"/>
          </a:xfrm>
          <a:prstGeom prst="rect">
            <a:avLst/>
          </a:prstGeom>
        </p:spPr>
        <p:txBody>
          <a:bodyPr wrap="square">
            <a:spAutoFit/>
          </a:bodyPr>
          <a:lstStyle/>
          <a:p>
            <a:pPr marL="457200" indent="-457200" algn="just" eaLnBrk="1" hangingPunct="1">
              <a:buClrTx/>
              <a:buFont typeface="Arial" pitchFamily="34" charset="0"/>
              <a:buChar char="•"/>
              <a:defRPr/>
            </a:pPr>
            <a:r>
              <a:rPr lang="en-US" sz="3500" b="1" dirty="0">
                <a:latin typeface="+mj-lt"/>
                <a:cs typeface="Arial" pitchFamily="34" charset="0"/>
              </a:rPr>
              <a:t>The volume of fire is dependent of the number and size of ventilation openings</a:t>
            </a:r>
          </a:p>
        </p:txBody>
      </p:sp>
      <p:sp>
        <p:nvSpPr>
          <p:cNvPr id="9" name="Rectangle 8"/>
          <p:cNvSpPr/>
          <p:nvPr/>
        </p:nvSpPr>
        <p:spPr>
          <a:xfrm>
            <a:off x="-40336" y="4611231"/>
            <a:ext cx="9161318" cy="2246769"/>
          </a:xfrm>
          <a:prstGeom prst="rect">
            <a:avLst/>
          </a:prstGeom>
        </p:spPr>
        <p:txBody>
          <a:bodyPr wrap="square">
            <a:spAutoFit/>
          </a:bodyPr>
          <a:lstStyle/>
          <a:p>
            <a:pPr marL="457200" indent="-457200" algn="just" eaLnBrk="1" hangingPunct="1">
              <a:buClrTx/>
              <a:buFont typeface="Arial" pitchFamily="34" charset="0"/>
              <a:buChar char="•"/>
              <a:defRPr/>
            </a:pPr>
            <a:r>
              <a:rPr lang="en-US" sz="3500" b="1" dirty="0">
                <a:latin typeface="+mj-lt"/>
                <a:cs typeface="Arial" pitchFamily="34" charset="0"/>
              </a:rPr>
              <a:t>Unburned gasses begin flowing to adjacent spaces and ignite once it enters a space where air more abundant</a:t>
            </a:r>
          </a:p>
        </p:txBody>
      </p:sp>
    </p:spTree>
    <p:extLst>
      <p:ext uri="{BB962C8B-B14F-4D97-AF65-F5344CB8AC3E}">
        <p14:creationId xmlns:p14="http://schemas.microsoft.com/office/powerpoint/2010/main" val="2818609852"/>
      </p:ext>
    </p:extLst>
  </p:cSld>
  <p:clrMapOvr>
    <a:masterClrMapping/>
  </p:clrMapOvr>
  <mc:AlternateContent xmlns:mc="http://schemas.openxmlformats.org/markup-compatibility/2006" xmlns:p14="http://schemas.microsoft.com/office/powerpoint/2010/main">
    <mc:Choice Requires="p14">
      <p:transition spd="slow" p14:dur="35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1219200"/>
            <a:ext cx="9144000" cy="6324600"/>
          </a:xfrm>
        </p:spPr>
        <p:txBody>
          <a:bodyPr/>
          <a:lstStyle/>
          <a:p>
            <a:pPr>
              <a:buFont typeface="Wingdings 2" pitchFamily="18" charset="2"/>
              <a:buNone/>
              <a:defRPr/>
            </a:pPr>
            <a:endParaRPr lang="en-US" sz="2800" dirty="0" smtClean="0"/>
          </a:p>
          <a:p>
            <a:pPr>
              <a:buFont typeface="Wingdings 2" pitchFamily="18" charset="2"/>
              <a:buNone/>
              <a:defRPr/>
            </a:pPr>
            <a:endParaRPr lang="en-US" sz="2800" dirty="0" smtClean="0"/>
          </a:p>
        </p:txBody>
      </p:sp>
      <p:sp>
        <p:nvSpPr>
          <p:cNvPr id="2" name="Rectangle 1"/>
          <p:cNvSpPr/>
          <p:nvPr/>
        </p:nvSpPr>
        <p:spPr>
          <a:xfrm>
            <a:off x="152400" y="152400"/>
            <a:ext cx="2339102" cy="861774"/>
          </a:xfrm>
          <a:prstGeom prst="rect">
            <a:avLst/>
          </a:prstGeom>
        </p:spPr>
        <p:txBody>
          <a:bodyPr wrap="none">
            <a:spAutoFit/>
          </a:bodyPr>
          <a:lstStyle/>
          <a:p>
            <a:pPr>
              <a:buFont typeface="Wingdings 2" pitchFamily="18" charset="2"/>
              <a:buNone/>
              <a:defRPr/>
            </a:pPr>
            <a:r>
              <a:rPr lang="en-US" sz="5000" b="1" u="sng" dirty="0">
                <a:solidFill>
                  <a:srgbClr val="0000CC"/>
                </a:solidFill>
                <a:effectLst>
                  <a:outerShdw blurRad="38100" dist="38100" dir="2700000" algn="tl">
                    <a:srgbClr val="000000">
                      <a:alpha val="43137"/>
                    </a:srgbClr>
                  </a:outerShdw>
                </a:effectLst>
                <a:latin typeface="+mj-lt"/>
              </a:rPr>
              <a:t>DECAY</a:t>
            </a:r>
          </a:p>
        </p:txBody>
      </p:sp>
      <p:sp>
        <p:nvSpPr>
          <p:cNvPr id="3" name="Rectangle 2"/>
          <p:cNvSpPr/>
          <p:nvPr/>
        </p:nvSpPr>
        <p:spPr>
          <a:xfrm>
            <a:off x="0" y="1524000"/>
            <a:ext cx="9144000" cy="1169551"/>
          </a:xfrm>
          <a:prstGeom prst="rect">
            <a:avLst/>
          </a:prstGeom>
        </p:spPr>
        <p:txBody>
          <a:bodyPr wrap="square">
            <a:spAutoFit/>
          </a:bodyPr>
          <a:lstStyle/>
          <a:p>
            <a:pPr marL="457200" indent="-457200" algn="just" eaLnBrk="1" hangingPunct="1">
              <a:buClr>
                <a:schemeClr val="tx1"/>
              </a:buClr>
              <a:buFont typeface="Arial" pitchFamily="34" charset="0"/>
              <a:buChar char="•"/>
              <a:defRPr/>
            </a:pPr>
            <a:r>
              <a:rPr lang="en-US" sz="3500" b="1" dirty="0">
                <a:latin typeface="+mj-lt"/>
                <a:cs typeface="Arial" pitchFamily="34" charset="0"/>
              </a:rPr>
              <a:t>Intensity of fire decreasing due to lack of available fuel</a:t>
            </a:r>
          </a:p>
        </p:txBody>
      </p:sp>
      <p:sp>
        <p:nvSpPr>
          <p:cNvPr id="4" name="Rectangle 3"/>
          <p:cNvSpPr/>
          <p:nvPr/>
        </p:nvSpPr>
        <p:spPr>
          <a:xfrm>
            <a:off x="0" y="2971800"/>
            <a:ext cx="5559535" cy="630942"/>
          </a:xfrm>
          <a:prstGeom prst="rect">
            <a:avLst/>
          </a:prstGeom>
        </p:spPr>
        <p:txBody>
          <a:bodyPr wrap="none">
            <a:spAutoFit/>
          </a:bodyPr>
          <a:lstStyle/>
          <a:p>
            <a:pPr marL="457200" indent="-457200" algn="just" eaLnBrk="1" hangingPunct="1">
              <a:buClr>
                <a:schemeClr val="tx1"/>
              </a:buClr>
              <a:buFont typeface="Arial" pitchFamily="34" charset="0"/>
              <a:buChar char="•"/>
              <a:defRPr/>
            </a:pPr>
            <a:r>
              <a:rPr lang="en-US" sz="3500" b="1" dirty="0">
                <a:latin typeface="+mj-lt"/>
                <a:cs typeface="Arial" pitchFamily="34" charset="0"/>
              </a:rPr>
              <a:t>Most of fuel consumed</a:t>
            </a:r>
          </a:p>
        </p:txBody>
      </p:sp>
      <p:sp>
        <p:nvSpPr>
          <p:cNvPr id="5" name="Rectangle 4"/>
          <p:cNvSpPr/>
          <p:nvPr/>
        </p:nvSpPr>
        <p:spPr>
          <a:xfrm>
            <a:off x="0" y="3962400"/>
            <a:ext cx="9144000" cy="1708160"/>
          </a:xfrm>
          <a:prstGeom prst="rect">
            <a:avLst/>
          </a:prstGeom>
        </p:spPr>
        <p:txBody>
          <a:bodyPr wrap="square">
            <a:spAutoFit/>
          </a:bodyPr>
          <a:lstStyle/>
          <a:p>
            <a:pPr marL="457200" indent="-457200" algn="just" eaLnBrk="1" hangingPunct="1">
              <a:buClr>
                <a:schemeClr val="tx1"/>
              </a:buClr>
              <a:buFont typeface="Arial" pitchFamily="34" charset="0"/>
              <a:buChar char="•"/>
              <a:defRPr/>
            </a:pPr>
            <a:r>
              <a:rPr lang="en-US" sz="3500" b="1" dirty="0">
                <a:latin typeface="+mj-lt"/>
                <a:cs typeface="Arial" pitchFamily="34" charset="0"/>
              </a:rPr>
              <a:t>Effort concentrated on cooling of the remaining fuel</a:t>
            </a:r>
          </a:p>
          <a:p>
            <a:pPr algn="just">
              <a:defRPr/>
            </a:pPr>
            <a:endParaRPr lang="en-US" sz="3500" b="1" u="sng" dirty="0">
              <a:latin typeface="+mj-lt"/>
            </a:endParaRPr>
          </a:p>
        </p:txBody>
      </p:sp>
    </p:spTree>
    <p:extLst>
      <p:ext uri="{BB962C8B-B14F-4D97-AF65-F5344CB8AC3E}">
        <p14:creationId xmlns:p14="http://schemas.microsoft.com/office/powerpoint/2010/main" val="2708341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04800"/>
            <a:ext cx="8229600" cy="4905958"/>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eaLnBrk="0" hangingPunct="0">
              <a:buNone/>
              <a:defRPr/>
            </a:pPr>
            <a:r>
              <a:rPr lang="en-US" sz="4400" b="1" dirty="0">
                <a:ln w="11430"/>
                <a:effectLst>
                  <a:outerShdw blurRad="60007" dist="310007" dir="7680000" sy="30000" kx="1300200" algn="ctr" rotWithShape="0">
                    <a:prstClr val="black">
                      <a:alpha val="32000"/>
                    </a:prstClr>
                  </a:outerShdw>
                </a:effectLst>
                <a:latin typeface="Eras Bold ITC" pitchFamily="34" charset="0"/>
              </a:rPr>
              <a:t>METHODS OF </a:t>
            </a:r>
          </a:p>
          <a:p>
            <a:pPr algn="ctr" eaLnBrk="0" hangingPunct="0">
              <a:buNone/>
              <a:defRPr/>
            </a:pPr>
            <a:r>
              <a:rPr lang="en-US" sz="4400" b="1" dirty="0">
                <a:ln w="11430"/>
                <a:effectLst>
                  <a:outerShdw blurRad="60007" dist="310007" dir="7680000" sy="30000" kx="1300200" algn="ctr" rotWithShape="0">
                    <a:prstClr val="black">
                      <a:alpha val="32000"/>
                    </a:prstClr>
                  </a:outerShdw>
                </a:effectLst>
                <a:latin typeface="Eras Bold ITC" pitchFamily="34" charset="0"/>
              </a:rPr>
              <a:t>HEAT </a:t>
            </a:r>
            <a:r>
              <a:rPr lang="en-US" sz="4400" b="1" dirty="0" smtClean="0">
                <a:ln w="11430"/>
                <a:effectLst>
                  <a:outerShdw blurRad="60007" dist="310007" dir="7680000" sy="30000" kx="1300200" algn="ctr" rotWithShape="0">
                    <a:prstClr val="black">
                      <a:alpha val="32000"/>
                    </a:prstClr>
                  </a:outerShdw>
                </a:effectLst>
                <a:latin typeface="Eras Bold ITC" pitchFamily="34" charset="0"/>
              </a:rPr>
              <a:t>TRANSFER</a:t>
            </a:r>
          </a:p>
          <a:p>
            <a:pPr eaLnBrk="0" hangingPunct="0">
              <a:buNone/>
              <a:defRPr/>
            </a:pPr>
            <a:endParaRPr lang="en-US" sz="3600" b="1" dirty="0" smtClean="0">
              <a:ln w="11430"/>
              <a:effectLst>
                <a:outerShdw blurRad="60007" dist="310007" dir="7680000" sy="30000" kx="1300200" algn="ctr" rotWithShape="0">
                  <a:prstClr val="black">
                    <a:alpha val="32000"/>
                  </a:prstClr>
                </a:outerShdw>
              </a:effectLst>
              <a:latin typeface="Eras Bold ITC" pitchFamily="34" charset="0"/>
            </a:endParaRPr>
          </a:p>
          <a:p>
            <a:pPr marL="742950" indent="-742950" eaLnBrk="0" hangingPunct="0">
              <a:buAutoNum type="arabicPeriod"/>
              <a:defRPr/>
            </a:pPr>
            <a:r>
              <a:rPr lang="en-US" sz="3600" b="1" dirty="0" smtClean="0">
                <a:ln w="11430"/>
                <a:effectLst>
                  <a:outerShdw blurRad="60007" dist="310007" dir="7680000" sy="30000" kx="1300200" algn="ctr" rotWithShape="0">
                    <a:prstClr val="black">
                      <a:alpha val="32000"/>
                    </a:prstClr>
                  </a:outerShdw>
                </a:effectLst>
                <a:latin typeface="Eras Bold ITC" pitchFamily="34" charset="0"/>
              </a:rPr>
              <a:t>By Radiation</a:t>
            </a:r>
          </a:p>
          <a:p>
            <a:pPr marL="742950" indent="-742950" eaLnBrk="0" hangingPunct="0">
              <a:buAutoNum type="arabicPeriod"/>
              <a:defRPr/>
            </a:pPr>
            <a:r>
              <a:rPr lang="en-US" sz="3600" b="1" dirty="0" smtClean="0">
                <a:ln w="11430"/>
                <a:effectLst>
                  <a:outerShdw blurRad="60007" dist="310007" dir="7680000" sy="30000" kx="1300200" algn="ctr" rotWithShape="0">
                    <a:prstClr val="black">
                      <a:alpha val="32000"/>
                    </a:prstClr>
                  </a:outerShdw>
                </a:effectLst>
                <a:latin typeface="Eras Bold ITC" pitchFamily="34" charset="0"/>
              </a:rPr>
              <a:t>By Convection</a:t>
            </a:r>
          </a:p>
          <a:p>
            <a:pPr marL="742950" indent="-742950" eaLnBrk="0" hangingPunct="0">
              <a:buAutoNum type="arabicPeriod"/>
              <a:defRPr/>
            </a:pPr>
            <a:r>
              <a:rPr lang="en-US" sz="3600" b="1" dirty="0" smtClean="0">
                <a:ln w="11430"/>
                <a:effectLst>
                  <a:outerShdw blurRad="60007" dist="310007" dir="7680000" sy="30000" kx="1300200" algn="ctr" rotWithShape="0">
                    <a:prstClr val="black">
                      <a:alpha val="32000"/>
                    </a:prstClr>
                  </a:outerShdw>
                </a:effectLst>
                <a:latin typeface="Eras Bold ITC" pitchFamily="34" charset="0"/>
              </a:rPr>
              <a:t>By Conduction</a:t>
            </a:r>
          </a:p>
          <a:p>
            <a:pPr marL="742950" indent="-742950" eaLnBrk="0" hangingPunct="0">
              <a:buAutoNum type="arabicPeriod"/>
              <a:defRPr/>
            </a:pPr>
            <a:r>
              <a:rPr lang="en-US" sz="3600" b="1" dirty="0" smtClean="0">
                <a:ln w="11430"/>
                <a:effectLst>
                  <a:outerShdw blurRad="60007" dist="310007" dir="7680000" sy="30000" kx="1300200" algn="ctr" rotWithShape="0">
                    <a:prstClr val="black">
                      <a:alpha val="32000"/>
                    </a:prstClr>
                  </a:outerShdw>
                </a:effectLst>
                <a:latin typeface="Eras Bold ITC" pitchFamily="34" charset="0"/>
              </a:rPr>
              <a:t>By Direct Contact</a:t>
            </a:r>
            <a:endParaRPr lang="en-US" sz="3600" b="1" dirty="0">
              <a:ln w="11430"/>
              <a:effectLst>
                <a:outerShdw blurRad="60007" dist="310007" dir="7680000" sy="30000" kx="1300200" algn="ctr" rotWithShape="0">
                  <a:prstClr val="black">
                    <a:alpha val="32000"/>
                  </a:prstClr>
                </a:outerShdw>
              </a:effectLst>
              <a:latin typeface="Eras Bold IT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Slide Number Placeholder 5"/>
          <p:cNvSpPr>
            <a:spLocks noGrp="1"/>
          </p:cNvSpPr>
          <p:nvPr>
            <p:ph type="sldNum" sz="quarter" idx="12"/>
          </p:nvPr>
        </p:nvSpPr>
        <p:spPr/>
        <p:txBody>
          <a:bodyPr/>
          <a:lstStyle/>
          <a:p>
            <a:pPr>
              <a:defRPr/>
            </a:pPr>
            <a:fld id="{8087251D-A344-4D22-B7AE-8DD74E8000C2}" type="slidenum">
              <a:rPr lang="en-US" smtClean="0">
                <a:effectLst>
                  <a:outerShdw blurRad="38100" dist="38100" dir="2700000" algn="tl">
                    <a:srgbClr val="000000">
                      <a:alpha val="43137"/>
                    </a:srgbClr>
                  </a:outerShdw>
                </a:effectLst>
              </a:rPr>
              <a:pPr>
                <a:defRPr/>
              </a:pPr>
              <a:t>15</a:t>
            </a:fld>
            <a:endParaRPr lang="en-US" smtClean="0">
              <a:effectLst>
                <a:outerShdw blurRad="38100" dist="38100" dir="2700000" algn="tl">
                  <a:srgbClr val="000000">
                    <a:alpha val="43137"/>
                  </a:srgbClr>
                </a:outerShdw>
              </a:effectLst>
            </a:endParaRPr>
          </a:p>
        </p:txBody>
      </p:sp>
      <p:sp>
        <p:nvSpPr>
          <p:cNvPr id="204803" name="WordArt 3"/>
          <p:cNvSpPr>
            <a:spLocks noChangeArrowheads="1" noChangeShapeType="1" noTextEdit="1"/>
          </p:cNvSpPr>
          <p:nvPr/>
        </p:nvSpPr>
        <p:spPr bwMode="auto">
          <a:xfrm>
            <a:off x="838200" y="457200"/>
            <a:ext cx="7315200" cy="762000"/>
          </a:xfrm>
          <a:prstGeom prst="rect">
            <a:avLst/>
          </a:prstGeom>
        </p:spPr>
        <p:txBody>
          <a:bodyPr wrap="none" fromWordArt="1">
            <a:prstTxWarp prst="textPlain">
              <a:avLst>
                <a:gd name="adj" fmla="val 50000"/>
              </a:avLst>
            </a:prstTxWarp>
          </a:bodyPr>
          <a:lstStyle/>
          <a:p>
            <a:pPr algn="ctr"/>
            <a:endParaRPr lang="en-US" sz="3600" kern="10" spc="720" normalizeH="1">
              <a:ln w="19050">
                <a:solidFill>
                  <a:schemeClr val="tx1"/>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18900000" scaled="1"/>
              </a:gradFill>
              <a:effectLst>
                <a:outerShdw dist="38100" dir="2700000" algn="tl" rotWithShape="0">
                  <a:srgbClr val="000000">
                    <a:alpha val="43137"/>
                  </a:srgbClr>
                </a:outerShdw>
              </a:effectLst>
              <a:latin typeface="Impact"/>
            </a:endParaRPr>
          </a:p>
        </p:txBody>
      </p:sp>
      <p:sp>
        <p:nvSpPr>
          <p:cNvPr id="204804" name="Text Box 4"/>
          <p:cNvSpPr txBox="1">
            <a:spLocks noChangeArrowheads="1"/>
          </p:cNvSpPr>
          <p:nvPr/>
        </p:nvSpPr>
        <p:spPr bwMode="auto">
          <a:xfrm>
            <a:off x="304800" y="762000"/>
            <a:ext cx="8001000" cy="625475"/>
          </a:xfrm>
          <a:prstGeom prst="rect">
            <a:avLst/>
          </a:prstGeom>
          <a:noFill/>
          <a:ln w="9525">
            <a:noFill/>
            <a:miter lim="800000"/>
            <a:headEnd/>
            <a:tailEnd/>
          </a:ln>
        </p:spPr>
        <p:txBody>
          <a:bodyPr>
            <a:spAutoFit/>
          </a:bodyPr>
          <a:lstStyle/>
          <a:p>
            <a:pPr algn="just">
              <a:spcBef>
                <a:spcPct val="50000"/>
              </a:spcBef>
              <a:tabLst>
                <a:tab pos="1828800" algn="l"/>
              </a:tabLst>
              <a:defRPr/>
            </a:pPr>
            <a:r>
              <a:rPr lang="en-US" sz="3500" b="1" dirty="0">
                <a:effectLst>
                  <a:outerShdw blurRad="38100" dist="38100" dir="2700000" algn="tl">
                    <a:srgbClr val="000000">
                      <a:alpha val="43137"/>
                    </a:srgbClr>
                  </a:outerShdw>
                </a:effectLst>
                <a:latin typeface="Verdana" pitchFamily="34" charset="0"/>
              </a:rPr>
              <a:t>Radiation</a:t>
            </a:r>
          </a:p>
        </p:txBody>
      </p:sp>
      <p:sp>
        <p:nvSpPr>
          <p:cNvPr id="204805" name="Text Box 5"/>
          <p:cNvSpPr txBox="1">
            <a:spLocks noChangeArrowheads="1"/>
          </p:cNvSpPr>
          <p:nvPr/>
        </p:nvSpPr>
        <p:spPr bwMode="auto">
          <a:xfrm>
            <a:off x="609600" y="5394325"/>
            <a:ext cx="8001000" cy="854075"/>
          </a:xfrm>
          <a:prstGeom prst="rect">
            <a:avLst/>
          </a:prstGeom>
          <a:noFill/>
          <a:ln w="9525">
            <a:noFill/>
            <a:miter lim="800000"/>
            <a:headEnd/>
            <a:tailEnd/>
          </a:ln>
        </p:spPr>
        <p:txBody>
          <a:bodyPr>
            <a:spAutoFit/>
          </a:bodyPr>
          <a:lstStyle/>
          <a:p>
            <a:pPr algn="just">
              <a:spcBef>
                <a:spcPct val="50000"/>
              </a:spcBef>
              <a:tabLst>
                <a:tab pos="1828800" algn="l"/>
              </a:tabLst>
              <a:defRPr/>
            </a:pPr>
            <a:r>
              <a:rPr lang="en-US" sz="2500" dirty="0">
                <a:effectLst>
                  <a:outerShdw blurRad="38100" dist="38100" dir="2700000" algn="tl">
                    <a:srgbClr val="000000">
                      <a:alpha val="43137"/>
                    </a:srgbClr>
                  </a:outerShdw>
                </a:effectLst>
                <a:latin typeface="Verdana" pitchFamily="34" charset="0"/>
              </a:rPr>
              <a:t>Radiation is the transmission of heat energy through electromagnetic wave.</a:t>
            </a:r>
          </a:p>
        </p:txBody>
      </p:sp>
      <p:pic>
        <p:nvPicPr>
          <p:cNvPr id="14342" name="Picture 279"/>
          <p:cNvPicPr>
            <a:picLocks noChangeAspect="1" noChangeArrowheads="1"/>
          </p:cNvPicPr>
          <p:nvPr/>
        </p:nvPicPr>
        <p:blipFill>
          <a:blip r:embed="rId2" cstate="print"/>
          <a:srcRect/>
          <a:stretch>
            <a:fillRect/>
          </a:stretch>
        </p:blipFill>
        <p:spPr bwMode="auto">
          <a:xfrm>
            <a:off x="0" y="1371600"/>
            <a:ext cx="8534400" cy="3810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nodePh="1">
                                  <p:stCondLst>
                                    <p:cond delay="0"/>
                                  </p:stCondLst>
                                  <p:endCondLst>
                                    <p:cond evt="begin" delay="0">
                                      <p:tn val="5"/>
                                    </p:cond>
                                  </p:endCondLst>
                                  <p:childTnLst>
                                    <p:animEffect transition="out" filter="fade">
                                      <p:cBhvr>
                                        <p:cTn id="6" dur="500" tmFilter="0, 0; .2, .5; .8, .5; 1, 0"/>
                                        <p:tgtEl>
                                          <p:spTgt spid="204803"/>
                                        </p:tgtEl>
                                      </p:cBhvr>
                                    </p:animEffect>
                                    <p:animScale>
                                      <p:cBhvr>
                                        <p:cTn id="7" dur="250" autoRev="1" fill="hold"/>
                                        <p:tgtEl>
                                          <p:spTgt spid="204803"/>
                                        </p:tgtEl>
                                      </p:cBhvr>
                                      <p:by x="105000" y="105000"/>
                                    </p:animScale>
                                  </p:childTnLst>
                                </p:cTn>
                              </p:par>
                            </p:childTnLst>
                          </p:cTn>
                        </p:par>
                        <p:par>
                          <p:cTn id="8" fill="hold" nodeType="afterGroup">
                            <p:stCondLst>
                              <p:cond delay="500"/>
                            </p:stCondLst>
                            <p:childTnLst>
                              <p:par>
                                <p:cTn id="9" presetID="33" presetClass="emph" presetSubtype="0" fill="remove" nodeType="afterEffect">
                                  <p:stCondLst>
                                    <p:cond delay="0"/>
                                  </p:stCondLst>
                                  <p:childTnLst>
                                    <p:animClr clrSpc="rgb" dir="cw">
                                      <p:cBhvr override="childStyle">
                                        <p:cTn id="10" dur="1500" accel="50000" autoRev="1" fill="hold" tmFilter="0, 0; .33333, 1; 1, 1">
                                          <p:stCondLst>
                                            <p:cond delay="0"/>
                                          </p:stCondLst>
                                        </p:cTn>
                                        <p:tgtEl>
                                          <p:spTgt spid="204804">
                                            <p:txEl>
                                              <p:pRg st="0" end="0"/>
                                            </p:txEl>
                                          </p:spTgt>
                                        </p:tgtEl>
                                        <p:attrNameLst>
                                          <p:attrName>style.color</p:attrName>
                                        </p:attrNameLst>
                                      </p:cBhvr>
                                      <p:to>
                                        <a:srgbClr val="FF0000"/>
                                      </p:to>
                                    </p:animClr>
                                    <p:animClr clrSpc="rgb" dir="cw">
                                      <p:cBhvr>
                                        <p:cTn id="11" dur="1500" accel="50000" autoRev="1" fill="hold" tmFilter="0, 0; .33333, 1; 1, 1">
                                          <p:stCondLst>
                                            <p:cond delay="0"/>
                                          </p:stCondLst>
                                        </p:cTn>
                                        <p:tgtEl>
                                          <p:spTgt spid="204804">
                                            <p:txEl>
                                              <p:pRg st="0" end="0"/>
                                            </p:txEl>
                                          </p:spTgt>
                                        </p:tgtEl>
                                        <p:attrNameLst>
                                          <p:attrName>fillcolor</p:attrName>
                                        </p:attrNameLst>
                                      </p:cBhvr>
                                      <p:to>
                                        <a:srgbClr val="FF0000"/>
                                      </p:to>
                                    </p:animClr>
                                    <p:set>
                                      <p:cBhvr>
                                        <p:cTn id="12" dur="3000" fill="hold"/>
                                        <p:tgtEl>
                                          <p:spTgt spid="204804">
                                            <p:txEl>
                                              <p:pRg st="0" end="0"/>
                                            </p:txEl>
                                          </p:spTgt>
                                        </p:tgtEl>
                                        <p:attrNameLst>
                                          <p:attrName>fill.type</p:attrName>
                                        </p:attrNameLst>
                                      </p:cBhvr>
                                      <p:to>
                                        <p:strVal val="solid"/>
                                      </p:to>
                                    </p:set>
                                    <p:set>
                                      <p:cBhvr>
                                        <p:cTn id="13" dur="3000" fill="hold"/>
                                        <p:tgtEl>
                                          <p:spTgt spid="204804">
                                            <p:txEl>
                                              <p:pRg st="0" end="0"/>
                                            </p:txEl>
                                          </p:spTgt>
                                        </p:tgtEl>
                                        <p:attrNameLst>
                                          <p:attrName>fill.on</p:attrName>
                                        </p:attrNameLst>
                                      </p:cBhvr>
                                      <p:to>
                                        <p:strVal val="true"/>
                                      </p:to>
                                    </p:set>
                                    <p:animScale>
                                      <p:cBhvr>
                                        <p:cTn id="14" dur="1500" accel="50000" autoRev="1" fill="hold" tmFilter="0, 0; .33333, 1; 1, 1">
                                          <p:stCondLst>
                                            <p:cond delay="0"/>
                                          </p:stCondLst>
                                        </p:cTn>
                                        <p:tgtEl>
                                          <p:spTgt spid="204804">
                                            <p:txEl>
                                              <p:pRg st="0" end="0"/>
                                            </p:txEl>
                                          </p:spTgt>
                                        </p:tgtEl>
                                      </p:cBhvr>
                                      <p:from x="100000" y="100000"/>
                                      <p:to x="100000" y="140000"/>
                                    </p:animScale>
                                  </p:childTnLst>
                                </p:cTn>
                              </p:par>
                            </p:childTnLst>
                          </p:cTn>
                        </p:par>
                        <p:par>
                          <p:cTn id="15" fill="hold" nodeType="afterGroup">
                            <p:stCondLst>
                              <p:cond delay="3500"/>
                            </p:stCondLst>
                            <p:childTnLst>
                              <p:par>
                                <p:cTn id="16" presetID="33" presetClass="emph" presetSubtype="0" fill="remove" nodeType="afterEffect">
                                  <p:stCondLst>
                                    <p:cond delay="0"/>
                                  </p:stCondLst>
                                  <p:childTnLst>
                                    <p:animClr clrSpc="rgb" dir="cw">
                                      <p:cBhvr override="childStyle">
                                        <p:cTn id="17" dur="1500" accel="50000" autoRev="1" fill="hold" tmFilter="0, 0; .33333, 1; 1, 1">
                                          <p:stCondLst>
                                            <p:cond delay="0"/>
                                          </p:stCondLst>
                                        </p:cTn>
                                        <p:tgtEl>
                                          <p:spTgt spid="204805">
                                            <p:txEl>
                                              <p:pRg st="0" end="0"/>
                                            </p:txEl>
                                          </p:spTgt>
                                        </p:tgtEl>
                                        <p:attrNameLst>
                                          <p:attrName>style.color</p:attrName>
                                        </p:attrNameLst>
                                      </p:cBhvr>
                                      <p:to>
                                        <a:srgbClr val="FF0000"/>
                                      </p:to>
                                    </p:animClr>
                                    <p:animClr clrSpc="rgb" dir="cw">
                                      <p:cBhvr>
                                        <p:cTn id="18" dur="1500" accel="50000" autoRev="1" fill="hold" tmFilter="0, 0; .33333, 1; 1, 1">
                                          <p:stCondLst>
                                            <p:cond delay="0"/>
                                          </p:stCondLst>
                                        </p:cTn>
                                        <p:tgtEl>
                                          <p:spTgt spid="204805">
                                            <p:txEl>
                                              <p:pRg st="0" end="0"/>
                                            </p:txEl>
                                          </p:spTgt>
                                        </p:tgtEl>
                                        <p:attrNameLst>
                                          <p:attrName>fillcolor</p:attrName>
                                        </p:attrNameLst>
                                      </p:cBhvr>
                                      <p:to>
                                        <a:srgbClr val="FF0000"/>
                                      </p:to>
                                    </p:animClr>
                                    <p:set>
                                      <p:cBhvr>
                                        <p:cTn id="19" dur="3000" fill="hold"/>
                                        <p:tgtEl>
                                          <p:spTgt spid="204805">
                                            <p:txEl>
                                              <p:pRg st="0" end="0"/>
                                            </p:txEl>
                                          </p:spTgt>
                                        </p:tgtEl>
                                        <p:attrNameLst>
                                          <p:attrName>fill.type</p:attrName>
                                        </p:attrNameLst>
                                      </p:cBhvr>
                                      <p:to>
                                        <p:strVal val="solid"/>
                                      </p:to>
                                    </p:set>
                                    <p:set>
                                      <p:cBhvr>
                                        <p:cTn id="20" dur="3000" fill="hold"/>
                                        <p:tgtEl>
                                          <p:spTgt spid="204805">
                                            <p:txEl>
                                              <p:pRg st="0" end="0"/>
                                            </p:txEl>
                                          </p:spTgt>
                                        </p:tgtEl>
                                        <p:attrNameLst>
                                          <p:attrName>fill.on</p:attrName>
                                        </p:attrNameLst>
                                      </p:cBhvr>
                                      <p:to>
                                        <p:strVal val="true"/>
                                      </p:to>
                                    </p:set>
                                    <p:animScale>
                                      <p:cBhvr>
                                        <p:cTn id="21" dur="1500" accel="50000" autoRev="1" fill="hold" tmFilter="0, 0; .33333, 1; 1, 1">
                                          <p:stCondLst>
                                            <p:cond delay="0"/>
                                          </p:stCondLst>
                                        </p:cTn>
                                        <p:tgtEl>
                                          <p:spTgt spid="204805">
                                            <p:txEl>
                                              <p:pRg st="0" end="0"/>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p:txBody>
          <a:bodyPr/>
          <a:lstStyle/>
          <a:p>
            <a:pPr>
              <a:defRPr/>
            </a:pPr>
            <a:fld id="{E3C4A5F2-F618-4D29-9F1B-BAD0833BC31A}" type="slidenum">
              <a:rPr lang="en-US" smtClean="0">
                <a:effectLst>
                  <a:outerShdw blurRad="38100" dist="38100" dir="2700000" algn="tl">
                    <a:srgbClr val="000000">
                      <a:alpha val="43137"/>
                    </a:srgbClr>
                  </a:outerShdw>
                </a:effectLst>
              </a:rPr>
              <a:pPr>
                <a:defRPr/>
              </a:pPr>
              <a:t>16</a:t>
            </a:fld>
            <a:endParaRPr lang="en-US" smtClean="0">
              <a:effectLst>
                <a:outerShdw blurRad="38100" dist="38100" dir="2700000" algn="tl">
                  <a:srgbClr val="000000">
                    <a:alpha val="43137"/>
                  </a:srgbClr>
                </a:outerShdw>
              </a:effectLst>
            </a:endParaRPr>
          </a:p>
        </p:txBody>
      </p:sp>
      <p:sp>
        <p:nvSpPr>
          <p:cNvPr id="203780" name="Text Box 4"/>
          <p:cNvSpPr txBox="1">
            <a:spLocks noChangeArrowheads="1"/>
          </p:cNvSpPr>
          <p:nvPr/>
        </p:nvSpPr>
        <p:spPr bwMode="auto">
          <a:xfrm>
            <a:off x="304800" y="685800"/>
            <a:ext cx="8001000" cy="625475"/>
          </a:xfrm>
          <a:prstGeom prst="rect">
            <a:avLst/>
          </a:prstGeom>
          <a:noFill/>
          <a:ln w="9525">
            <a:noFill/>
            <a:miter lim="800000"/>
            <a:headEnd/>
            <a:tailEnd/>
          </a:ln>
        </p:spPr>
        <p:txBody>
          <a:bodyPr>
            <a:spAutoFit/>
          </a:bodyPr>
          <a:lstStyle/>
          <a:p>
            <a:pPr algn="just">
              <a:spcBef>
                <a:spcPct val="50000"/>
              </a:spcBef>
              <a:tabLst>
                <a:tab pos="1828800" algn="l"/>
              </a:tabLst>
              <a:defRPr/>
            </a:pPr>
            <a:r>
              <a:rPr lang="en-US" sz="3500" b="1" dirty="0">
                <a:effectLst>
                  <a:outerShdw blurRad="38100" dist="38100" dir="2700000" algn="tl">
                    <a:srgbClr val="000000">
                      <a:alpha val="43137"/>
                    </a:srgbClr>
                  </a:outerShdw>
                </a:effectLst>
                <a:latin typeface="Verdana" pitchFamily="34" charset="0"/>
              </a:rPr>
              <a:t>Convection</a:t>
            </a:r>
          </a:p>
        </p:txBody>
      </p:sp>
      <p:sp>
        <p:nvSpPr>
          <p:cNvPr id="203781" name="Text Box 5"/>
          <p:cNvSpPr txBox="1">
            <a:spLocks noChangeArrowheads="1"/>
          </p:cNvSpPr>
          <p:nvPr/>
        </p:nvSpPr>
        <p:spPr bwMode="auto">
          <a:xfrm>
            <a:off x="609600" y="5394325"/>
            <a:ext cx="8001000" cy="854075"/>
          </a:xfrm>
          <a:prstGeom prst="rect">
            <a:avLst/>
          </a:prstGeom>
          <a:noFill/>
          <a:ln w="9525">
            <a:noFill/>
            <a:miter lim="800000"/>
            <a:headEnd/>
            <a:tailEnd/>
          </a:ln>
        </p:spPr>
        <p:txBody>
          <a:bodyPr>
            <a:spAutoFit/>
          </a:bodyPr>
          <a:lstStyle/>
          <a:p>
            <a:pPr algn="just">
              <a:spcBef>
                <a:spcPct val="50000"/>
              </a:spcBef>
              <a:tabLst>
                <a:tab pos="1828800" algn="l"/>
              </a:tabLst>
              <a:defRPr/>
            </a:pPr>
            <a:r>
              <a:rPr lang="en-US" sz="2500">
                <a:effectLst>
                  <a:outerShdw blurRad="38100" dist="38100" dir="2700000" algn="tl">
                    <a:srgbClr val="000000">
                      <a:alpha val="43137"/>
                    </a:srgbClr>
                  </a:outerShdw>
                </a:effectLst>
                <a:latin typeface="Verdana" pitchFamily="34" charset="0"/>
              </a:rPr>
              <a:t>Convection is the transfer of heat energy by the movement of heated fluids.</a:t>
            </a:r>
          </a:p>
        </p:txBody>
      </p:sp>
      <p:pic>
        <p:nvPicPr>
          <p:cNvPr id="15365" name="Picture 27"/>
          <p:cNvPicPr>
            <a:picLocks noChangeAspect="1" noChangeArrowheads="1"/>
          </p:cNvPicPr>
          <p:nvPr/>
        </p:nvPicPr>
        <p:blipFill>
          <a:blip r:embed="rId2" cstate="print"/>
          <a:srcRect/>
          <a:stretch>
            <a:fillRect/>
          </a:stretch>
        </p:blipFill>
        <p:spPr bwMode="auto">
          <a:xfrm rot="-158672">
            <a:off x="838200" y="1219200"/>
            <a:ext cx="3886200" cy="4114800"/>
          </a:xfrm>
          <a:prstGeom prst="rect">
            <a:avLst/>
          </a:prstGeom>
          <a:noFill/>
          <a:ln w="9525">
            <a:noFill/>
            <a:miter lim="800000"/>
            <a:headEnd/>
            <a:tailEnd/>
          </a:ln>
        </p:spPr>
      </p:pic>
      <p:sp>
        <p:nvSpPr>
          <p:cNvPr id="12" name="Rectangle 11"/>
          <p:cNvSpPr/>
          <p:nvPr/>
        </p:nvSpPr>
        <p:spPr>
          <a:xfrm>
            <a:off x="5029200" y="2057400"/>
            <a:ext cx="3733800" cy="320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rapezoid 12"/>
          <p:cNvSpPr/>
          <p:nvPr/>
        </p:nvSpPr>
        <p:spPr>
          <a:xfrm>
            <a:off x="5029200" y="914400"/>
            <a:ext cx="3733800" cy="1139825"/>
          </a:xfrm>
          <a:prstGeom prst="trapezoid">
            <a:avLst>
              <a:gd name="adj" fmla="val 4817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p:cNvCxnSpPr>
            <a:stCxn id="12" idx="1"/>
            <a:endCxn id="12" idx="3"/>
          </p:cNvCxnSpPr>
          <p:nvPr/>
        </p:nvCxnSpPr>
        <p:spPr>
          <a:xfrm>
            <a:off x="5029200" y="3657600"/>
            <a:ext cx="373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5400000">
            <a:off x="5257800" y="4648200"/>
            <a:ext cx="762000" cy="4572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flipV="1">
            <a:off x="5867400" y="4038600"/>
            <a:ext cx="914400" cy="4572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81800" y="36576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372" name="Picture 8" descr="MMj02363570000[1]"/>
          <p:cNvPicPr>
            <a:picLocks noChangeAspect="1" noChangeArrowheads="1" noCrop="1"/>
          </p:cNvPicPr>
          <p:nvPr/>
        </p:nvPicPr>
        <p:blipFill>
          <a:blip r:embed="rId3" cstate="print"/>
          <a:srcRect/>
          <a:stretch>
            <a:fillRect/>
          </a:stretch>
        </p:blipFill>
        <p:spPr bwMode="auto">
          <a:xfrm>
            <a:off x="7010400" y="3657600"/>
            <a:ext cx="1176338" cy="1600200"/>
          </a:xfrm>
          <a:prstGeom prst="rect">
            <a:avLst/>
          </a:prstGeom>
          <a:noFill/>
          <a:ln w="9525">
            <a:noFill/>
            <a:miter lim="800000"/>
            <a:headEnd/>
            <a:tailEnd/>
          </a:ln>
        </p:spPr>
      </p:pic>
      <p:pic>
        <p:nvPicPr>
          <p:cNvPr id="15373" name="Picture 8" descr="MMj02363570000[1]"/>
          <p:cNvPicPr>
            <a:picLocks noChangeAspect="1" noChangeArrowheads="1" noCrop="1"/>
          </p:cNvPicPr>
          <p:nvPr/>
        </p:nvPicPr>
        <p:blipFill>
          <a:blip r:embed="rId3" cstate="print"/>
          <a:srcRect/>
          <a:stretch>
            <a:fillRect/>
          </a:stretch>
        </p:blipFill>
        <p:spPr bwMode="auto">
          <a:xfrm>
            <a:off x="7086600" y="2057400"/>
            <a:ext cx="1176338" cy="1600200"/>
          </a:xfrm>
          <a:prstGeom prst="rect">
            <a:avLst/>
          </a:prstGeom>
          <a:noFill/>
          <a:ln w="9525">
            <a:noFill/>
            <a:miter lim="800000"/>
            <a:headEnd/>
            <a:tailEnd/>
          </a:ln>
        </p:spPr>
      </p:pic>
      <p:sp>
        <p:nvSpPr>
          <p:cNvPr id="31" name="Text Box 15"/>
          <p:cNvSpPr txBox="1">
            <a:spLocks noChangeArrowheads="1"/>
          </p:cNvSpPr>
          <p:nvPr/>
        </p:nvSpPr>
        <p:spPr bwMode="auto">
          <a:xfrm rot="16200000">
            <a:off x="7286625" y="3305175"/>
            <a:ext cx="884238" cy="369888"/>
          </a:xfrm>
          <a:prstGeom prst="rect">
            <a:avLst/>
          </a:prstGeom>
          <a:noFill/>
          <a:ln w="9525">
            <a:noFill/>
            <a:miter lim="800000"/>
            <a:headEnd/>
            <a:tailEnd/>
          </a:ln>
        </p:spPr>
        <p:txBody>
          <a:bodyPr>
            <a:spAutoFit/>
          </a:bodyPr>
          <a:lstStyle/>
          <a:p>
            <a:pPr>
              <a:defRPr/>
            </a:pPr>
            <a:r>
              <a:rPr lang="en-US" b="1" dirty="0">
                <a:effectLst>
                  <a:outerShdw blurRad="38100" dist="38100" dir="2700000" algn="tl">
                    <a:srgbClr val="000000">
                      <a:alpha val="43137"/>
                    </a:srgbClr>
                  </a:outerShdw>
                </a:effectLst>
              </a:rPr>
              <a:t>HEAT</a:t>
            </a:r>
          </a:p>
        </p:txBody>
      </p:sp>
      <p:sp>
        <p:nvSpPr>
          <p:cNvPr id="32" name="AutoShape 14"/>
          <p:cNvSpPr>
            <a:spLocks noChangeArrowheads="1"/>
          </p:cNvSpPr>
          <p:nvPr/>
        </p:nvSpPr>
        <p:spPr bwMode="auto">
          <a:xfrm rot="15927852">
            <a:off x="7196932" y="3236119"/>
            <a:ext cx="1065212" cy="533400"/>
          </a:xfrm>
          <a:prstGeom prst="rightArrow">
            <a:avLst>
              <a:gd name="adj1" fmla="val 50000"/>
              <a:gd name="adj2" fmla="val 64286"/>
            </a:avLst>
          </a:prstGeom>
          <a:noFill/>
          <a:ln w="57150">
            <a:solidFill>
              <a:schemeClr val="tx1"/>
            </a:solidFill>
            <a:miter lim="800000"/>
            <a:headEnd/>
            <a:tailEnd/>
          </a:ln>
        </p:spPr>
        <p:txBody>
          <a:bodyPr wrap="none" anchor="ct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3" presetClass="emph" presetSubtype="0" fill="remove" nodeType="afterEffect">
                                  <p:stCondLst>
                                    <p:cond delay="0"/>
                                  </p:stCondLst>
                                  <p:childTnLst>
                                    <p:animClr clrSpc="rgb" dir="cw">
                                      <p:cBhvr override="childStyle">
                                        <p:cTn id="6" dur="1500" accel="50000" autoRev="1" fill="hold" tmFilter="0, 0; .33333, 1; 1, 1">
                                          <p:stCondLst>
                                            <p:cond delay="0"/>
                                          </p:stCondLst>
                                        </p:cTn>
                                        <p:tgtEl>
                                          <p:spTgt spid="203780">
                                            <p:txEl>
                                              <p:pRg st="0" end="0"/>
                                            </p:txEl>
                                          </p:spTgt>
                                        </p:tgtEl>
                                        <p:attrNameLst>
                                          <p:attrName>style.color</p:attrName>
                                        </p:attrNameLst>
                                      </p:cBhvr>
                                      <p:to>
                                        <a:srgbClr val="FF0000"/>
                                      </p:to>
                                    </p:animClr>
                                    <p:animClr clrSpc="rgb" dir="cw">
                                      <p:cBhvr>
                                        <p:cTn id="7" dur="1500" accel="50000" autoRev="1" fill="hold" tmFilter="0, 0; .33333, 1; 1, 1">
                                          <p:stCondLst>
                                            <p:cond delay="0"/>
                                          </p:stCondLst>
                                        </p:cTn>
                                        <p:tgtEl>
                                          <p:spTgt spid="203780">
                                            <p:txEl>
                                              <p:pRg st="0" end="0"/>
                                            </p:txEl>
                                          </p:spTgt>
                                        </p:tgtEl>
                                        <p:attrNameLst>
                                          <p:attrName>fillcolor</p:attrName>
                                        </p:attrNameLst>
                                      </p:cBhvr>
                                      <p:to>
                                        <a:srgbClr val="FF0000"/>
                                      </p:to>
                                    </p:animClr>
                                    <p:set>
                                      <p:cBhvr>
                                        <p:cTn id="8" dur="3000" fill="hold"/>
                                        <p:tgtEl>
                                          <p:spTgt spid="203780">
                                            <p:txEl>
                                              <p:pRg st="0" end="0"/>
                                            </p:txEl>
                                          </p:spTgt>
                                        </p:tgtEl>
                                        <p:attrNameLst>
                                          <p:attrName>fill.type</p:attrName>
                                        </p:attrNameLst>
                                      </p:cBhvr>
                                      <p:to>
                                        <p:strVal val="solid"/>
                                      </p:to>
                                    </p:set>
                                    <p:set>
                                      <p:cBhvr>
                                        <p:cTn id="9" dur="3000" fill="hold"/>
                                        <p:tgtEl>
                                          <p:spTgt spid="203780">
                                            <p:txEl>
                                              <p:pRg st="0" end="0"/>
                                            </p:txEl>
                                          </p:spTgt>
                                        </p:tgtEl>
                                        <p:attrNameLst>
                                          <p:attrName>fill.on</p:attrName>
                                        </p:attrNameLst>
                                      </p:cBhvr>
                                      <p:to>
                                        <p:strVal val="true"/>
                                      </p:to>
                                    </p:set>
                                    <p:animScale>
                                      <p:cBhvr>
                                        <p:cTn id="10" dur="1500" accel="50000" autoRev="1" fill="hold" tmFilter="0, 0; .33333, 1; 1, 1">
                                          <p:stCondLst>
                                            <p:cond delay="0"/>
                                          </p:stCondLst>
                                        </p:cTn>
                                        <p:tgtEl>
                                          <p:spTgt spid="203780">
                                            <p:txEl>
                                              <p:pRg st="0" end="0"/>
                                            </p:txEl>
                                          </p:spTgt>
                                        </p:tgtEl>
                                      </p:cBhvr>
                                      <p:from x="100000" y="100000"/>
                                      <p:to x="100000" y="140000"/>
                                    </p:animScale>
                                  </p:childTnLst>
                                </p:cTn>
                              </p:par>
                            </p:childTnLst>
                          </p:cTn>
                        </p:par>
                        <p:par>
                          <p:cTn id="11" fill="hold" nodeType="afterGroup">
                            <p:stCondLst>
                              <p:cond delay="3000"/>
                            </p:stCondLst>
                            <p:childTnLst>
                              <p:par>
                                <p:cTn id="12" presetID="33" presetClass="emph" presetSubtype="0" fill="remove" nodeType="afterEffect">
                                  <p:stCondLst>
                                    <p:cond delay="0"/>
                                  </p:stCondLst>
                                  <p:childTnLst>
                                    <p:animClr clrSpc="rgb" dir="cw">
                                      <p:cBhvr override="childStyle">
                                        <p:cTn id="13" dur="1500" accel="50000" autoRev="1" fill="hold" tmFilter="0, 0; .33333, 1; 1, 1">
                                          <p:stCondLst>
                                            <p:cond delay="0"/>
                                          </p:stCondLst>
                                        </p:cTn>
                                        <p:tgtEl>
                                          <p:spTgt spid="203781">
                                            <p:txEl>
                                              <p:pRg st="0" end="0"/>
                                            </p:txEl>
                                          </p:spTgt>
                                        </p:tgtEl>
                                        <p:attrNameLst>
                                          <p:attrName>style.color</p:attrName>
                                        </p:attrNameLst>
                                      </p:cBhvr>
                                      <p:to>
                                        <a:srgbClr val="FF0000"/>
                                      </p:to>
                                    </p:animClr>
                                    <p:animClr clrSpc="rgb" dir="cw">
                                      <p:cBhvr>
                                        <p:cTn id="14" dur="1500" accel="50000" autoRev="1" fill="hold" tmFilter="0, 0; .33333, 1; 1, 1">
                                          <p:stCondLst>
                                            <p:cond delay="0"/>
                                          </p:stCondLst>
                                        </p:cTn>
                                        <p:tgtEl>
                                          <p:spTgt spid="203781">
                                            <p:txEl>
                                              <p:pRg st="0" end="0"/>
                                            </p:txEl>
                                          </p:spTgt>
                                        </p:tgtEl>
                                        <p:attrNameLst>
                                          <p:attrName>fillcolor</p:attrName>
                                        </p:attrNameLst>
                                      </p:cBhvr>
                                      <p:to>
                                        <a:srgbClr val="FF0000"/>
                                      </p:to>
                                    </p:animClr>
                                    <p:set>
                                      <p:cBhvr>
                                        <p:cTn id="15" dur="3000" fill="hold"/>
                                        <p:tgtEl>
                                          <p:spTgt spid="203781">
                                            <p:txEl>
                                              <p:pRg st="0" end="0"/>
                                            </p:txEl>
                                          </p:spTgt>
                                        </p:tgtEl>
                                        <p:attrNameLst>
                                          <p:attrName>fill.type</p:attrName>
                                        </p:attrNameLst>
                                      </p:cBhvr>
                                      <p:to>
                                        <p:strVal val="solid"/>
                                      </p:to>
                                    </p:set>
                                    <p:set>
                                      <p:cBhvr>
                                        <p:cTn id="16" dur="3000" fill="hold"/>
                                        <p:tgtEl>
                                          <p:spTgt spid="203781">
                                            <p:txEl>
                                              <p:pRg st="0" end="0"/>
                                            </p:txEl>
                                          </p:spTgt>
                                        </p:tgtEl>
                                        <p:attrNameLst>
                                          <p:attrName>fill.on</p:attrName>
                                        </p:attrNameLst>
                                      </p:cBhvr>
                                      <p:to>
                                        <p:strVal val="true"/>
                                      </p:to>
                                    </p:set>
                                    <p:animScale>
                                      <p:cBhvr>
                                        <p:cTn id="17" dur="1500" accel="50000" autoRev="1" fill="hold" tmFilter="0, 0; .33333, 1; 1, 1">
                                          <p:stCondLst>
                                            <p:cond delay="0"/>
                                          </p:stCondLst>
                                        </p:cTn>
                                        <p:tgtEl>
                                          <p:spTgt spid="203781">
                                            <p:txEl>
                                              <p:pRg st="0" end="0"/>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a:grpSpLocks noGrp="1"/>
          </p:cNvGrpSpPr>
          <p:nvPr/>
        </p:nvGrpSpPr>
        <p:grpSpPr bwMode="auto">
          <a:xfrm>
            <a:off x="457200" y="1143000"/>
            <a:ext cx="8686800" cy="3886200"/>
            <a:chOff x="1056" y="288"/>
            <a:chExt cx="3984" cy="2544"/>
          </a:xfrm>
        </p:grpSpPr>
        <p:grpSp>
          <p:nvGrpSpPr>
            <p:cNvPr id="3" name="Group 3"/>
            <p:cNvGrpSpPr>
              <a:grpSpLocks/>
            </p:cNvGrpSpPr>
            <p:nvPr/>
          </p:nvGrpSpPr>
          <p:grpSpPr bwMode="auto">
            <a:xfrm>
              <a:off x="1056" y="288"/>
              <a:ext cx="3744" cy="2544"/>
              <a:chOff x="1248" y="1248"/>
              <a:chExt cx="3744" cy="2544"/>
            </a:xfrm>
          </p:grpSpPr>
          <p:sp>
            <p:nvSpPr>
              <p:cNvPr id="25614" name="Rectangle 4"/>
              <p:cNvSpPr>
                <a:spLocks noChangeArrowheads="1"/>
              </p:cNvSpPr>
              <p:nvPr/>
            </p:nvSpPr>
            <p:spPr bwMode="auto">
              <a:xfrm>
                <a:off x="1248" y="1248"/>
                <a:ext cx="3744" cy="2544"/>
              </a:xfrm>
              <a:prstGeom prst="rect">
                <a:avLst/>
              </a:prstGeom>
              <a:noFill/>
              <a:ln w="57150">
                <a:solidFill>
                  <a:schemeClr val="tx1"/>
                </a:solidFill>
                <a:miter lim="800000"/>
                <a:headEnd/>
                <a:tailEnd/>
              </a:ln>
            </p:spPr>
            <p:txBody>
              <a:bodyPr wrap="none" anchor="ctr"/>
              <a:lstStyle/>
              <a:p>
                <a:pPr eaLnBrk="1" hangingPunct="1"/>
                <a:endParaRPr lang="en-PH"/>
              </a:p>
            </p:txBody>
          </p:sp>
          <p:sp>
            <p:nvSpPr>
              <p:cNvPr id="25615" name="Line 5"/>
              <p:cNvSpPr>
                <a:spLocks noChangeShapeType="1"/>
              </p:cNvSpPr>
              <p:nvPr/>
            </p:nvSpPr>
            <p:spPr bwMode="auto">
              <a:xfrm flipH="1">
                <a:off x="1248" y="1872"/>
                <a:ext cx="3744" cy="0"/>
              </a:xfrm>
              <a:prstGeom prst="line">
                <a:avLst/>
              </a:prstGeom>
              <a:noFill/>
              <a:ln w="38100">
                <a:solidFill>
                  <a:schemeClr val="tx1"/>
                </a:solidFill>
                <a:miter lim="800000"/>
                <a:headEnd/>
                <a:tailEnd/>
              </a:ln>
            </p:spPr>
            <p:txBody>
              <a:bodyPr wrap="none"/>
              <a:lstStyle/>
              <a:p>
                <a:endParaRPr lang="en-US"/>
              </a:p>
            </p:txBody>
          </p:sp>
          <p:sp>
            <p:nvSpPr>
              <p:cNvPr id="25616" name="Line 6"/>
              <p:cNvSpPr>
                <a:spLocks noChangeShapeType="1"/>
              </p:cNvSpPr>
              <p:nvPr/>
            </p:nvSpPr>
            <p:spPr bwMode="auto">
              <a:xfrm flipH="1">
                <a:off x="1248" y="2496"/>
                <a:ext cx="3744" cy="0"/>
              </a:xfrm>
              <a:prstGeom prst="line">
                <a:avLst/>
              </a:prstGeom>
              <a:noFill/>
              <a:ln w="38100">
                <a:solidFill>
                  <a:schemeClr val="tx1"/>
                </a:solidFill>
                <a:miter lim="800000"/>
                <a:headEnd/>
                <a:tailEnd/>
              </a:ln>
            </p:spPr>
            <p:txBody>
              <a:bodyPr wrap="none"/>
              <a:lstStyle/>
              <a:p>
                <a:endParaRPr lang="en-US"/>
              </a:p>
            </p:txBody>
          </p:sp>
          <p:sp>
            <p:nvSpPr>
              <p:cNvPr id="25617" name="Line 7"/>
              <p:cNvSpPr>
                <a:spLocks noChangeShapeType="1"/>
              </p:cNvSpPr>
              <p:nvPr/>
            </p:nvSpPr>
            <p:spPr bwMode="auto">
              <a:xfrm flipH="1">
                <a:off x="1248" y="3168"/>
                <a:ext cx="3744" cy="0"/>
              </a:xfrm>
              <a:prstGeom prst="line">
                <a:avLst/>
              </a:prstGeom>
              <a:noFill/>
              <a:ln w="38100">
                <a:solidFill>
                  <a:schemeClr val="tx1"/>
                </a:solidFill>
                <a:miter lim="800000"/>
                <a:headEnd/>
                <a:tailEnd/>
              </a:ln>
            </p:spPr>
            <p:txBody>
              <a:bodyPr wrap="none"/>
              <a:lstStyle/>
              <a:p>
                <a:endParaRPr lang="en-US"/>
              </a:p>
            </p:txBody>
          </p:sp>
          <p:sp>
            <p:nvSpPr>
              <p:cNvPr id="25618" name="Rectangle 8"/>
              <p:cNvSpPr>
                <a:spLocks noChangeArrowheads="1"/>
              </p:cNvSpPr>
              <p:nvPr/>
            </p:nvSpPr>
            <p:spPr bwMode="auto">
              <a:xfrm>
                <a:off x="4752" y="1248"/>
                <a:ext cx="240" cy="2544"/>
              </a:xfrm>
              <a:prstGeom prst="rect">
                <a:avLst/>
              </a:prstGeom>
              <a:solidFill>
                <a:schemeClr val="tx1"/>
              </a:solidFill>
              <a:ln w="9525">
                <a:solidFill>
                  <a:schemeClr val="tx1"/>
                </a:solidFill>
                <a:miter lim="800000"/>
                <a:headEnd/>
                <a:tailEnd/>
              </a:ln>
            </p:spPr>
            <p:txBody>
              <a:bodyPr wrap="none" anchor="ctr"/>
              <a:lstStyle/>
              <a:p>
                <a:pPr algn="ctr" eaLnBrk="1" hangingPunct="1"/>
                <a:r>
                  <a:rPr lang="en-US" sz="2800" b="1">
                    <a:solidFill>
                      <a:schemeClr val="bg1"/>
                    </a:solidFill>
                    <a:latin typeface="Arial Black" pitchFamily="34" charset="0"/>
                  </a:rPr>
                  <a:t>M</a:t>
                </a:r>
              </a:p>
              <a:p>
                <a:pPr algn="ctr" eaLnBrk="1" hangingPunct="1"/>
                <a:r>
                  <a:rPr lang="en-US" sz="2800" b="1">
                    <a:solidFill>
                      <a:schemeClr val="bg1"/>
                    </a:solidFill>
                    <a:latin typeface="Arial Black" pitchFamily="34" charset="0"/>
                  </a:rPr>
                  <a:t>E</a:t>
                </a:r>
              </a:p>
              <a:p>
                <a:pPr algn="ctr" eaLnBrk="1" hangingPunct="1"/>
                <a:r>
                  <a:rPr lang="en-US" sz="2800" b="1">
                    <a:solidFill>
                      <a:schemeClr val="bg1"/>
                    </a:solidFill>
                    <a:latin typeface="Arial Black" pitchFamily="34" charset="0"/>
                  </a:rPr>
                  <a:t>T</a:t>
                </a:r>
              </a:p>
              <a:p>
                <a:pPr algn="ctr" eaLnBrk="1" hangingPunct="1"/>
                <a:r>
                  <a:rPr lang="en-US" sz="2800" b="1">
                    <a:solidFill>
                      <a:schemeClr val="bg1"/>
                    </a:solidFill>
                    <a:latin typeface="Arial Black" pitchFamily="34" charset="0"/>
                  </a:rPr>
                  <a:t>A</a:t>
                </a:r>
              </a:p>
              <a:p>
                <a:pPr algn="ctr" eaLnBrk="1" hangingPunct="1"/>
                <a:r>
                  <a:rPr lang="en-US" sz="2800" b="1">
                    <a:solidFill>
                      <a:schemeClr val="bg1"/>
                    </a:solidFill>
                    <a:latin typeface="Arial Black" pitchFamily="34" charset="0"/>
                  </a:rPr>
                  <a:t>L</a:t>
                </a:r>
              </a:p>
            </p:txBody>
          </p:sp>
          <p:grpSp>
            <p:nvGrpSpPr>
              <p:cNvPr id="6" name="Group 9"/>
              <p:cNvGrpSpPr>
                <a:grpSpLocks/>
              </p:cNvGrpSpPr>
              <p:nvPr/>
            </p:nvGrpSpPr>
            <p:grpSpPr bwMode="auto">
              <a:xfrm>
                <a:off x="1248" y="3024"/>
                <a:ext cx="768" cy="768"/>
                <a:chOff x="1248" y="3024"/>
                <a:chExt cx="768" cy="768"/>
              </a:xfrm>
            </p:grpSpPr>
            <p:sp>
              <p:nvSpPr>
                <p:cNvPr id="25648" name="Line 10"/>
                <p:cNvSpPr>
                  <a:spLocks noChangeShapeType="1"/>
                </p:cNvSpPr>
                <p:nvPr/>
              </p:nvSpPr>
              <p:spPr bwMode="auto">
                <a:xfrm>
                  <a:off x="1248" y="3456"/>
                  <a:ext cx="384" cy="0"/>
                </a:xfrm>
                <a:prstGeom prst="line">
                  <a:avLst/>
                </a:prstGeom>
                <a:noFill/>
                <a:ln w="9525">
                  <a:solidFill>
                    <a:schemeClr val="tx1"/>
                  </a:solidFill>
                  <a:miter lim="800000"/>
                  <a:headEnd/>
                  <a:tailEnd/>
                </a:ln>
              </p:spPr>
              <p:txBody>
                <a:bodyPr wrap="none"/>
                <a:lstStyle/>
                <a:p>
                  <a:endParaRPr lang="en-US"/>
                </a:p>
              </p:txBody>
            </p:sp>
            <p:sp>
              <p:nvSpPr>
                <p:cNvPr id="25649" name="Line 11"/>
                <p:cNvSpPr>
                  <a:spLocks noChangeShapeType="1"/>
                </p:cNvSpPr>
                <p:nvPr/>
              </p:nvSpPr>
              <p:spPr bwMode="auto">
                <a:xfrm>
                  <a:off x="1632" y="3456"/>
                  <a:ext cx="288" cy="240"/>
                </a:xfrm>
                <a:prstGeom prst="line">
                  <a:avLst/>
                </a:prstGeom>
                <a:noFill/>
                <a:ln w="9525">
                  <a:solidFill>
                    <a:schemeClr val="tx1"/>
                  </a:solidFill>
                  <a:miter lim="800000"/>
                  <a:headEnd/>
                  <a:tailEnd/>
                </a:ln>
              </p:spPr>
              <p:txBody>
                <a:bodyPr wrap="none"/>
                <a:lstStyle/>
                <a:p>
                  <a:endParaRPr lang="en-US"/>
                </a:p>
              </p:txBody>
            </p:sp>
            <p:sp>
              <p:nvSpPr>
                <p:cNvPr id="25650" name="Line 12"/>
                <p:cNvSpPr>
                  <a:spLocks noChangeShapeType="1"/>
                </p:cNvSpPr>
                <p:nvPr/>
              </p:nvSpPr>
              <p:spPr bwMode="auto">
                <a:xfrm>
                  <a:off x="1920" y="3696"/>
                  <a:ext cx="0" cy="96"/>
                </a:xfrm>
                <a:prstGeom prst="line">
                  <a:avLst/>
                </a:prstGeom>
                <a:noFill/>
                <a:ln w="9525">
                  <a:solidFill>
                    <a:schemeClr val="tx1"/>
                  </a:solidFill>
                  <a:miter lim="800000"/>
                  <a:headEnd/>
                  <a:tailEnd/>
                </a:ln>
              </p:spPr>
              <p:txBody>
                <a:bodyPr wrap="none"/>
                <a:lstStyle/>
                <a:p>
                  <a:endParaRPr lang="en-US"/>
                </a:p>
              </p:txBody>
            </p:sp>
            <p:sp>
              <p:nvSpPr>
                <p:cNvPr id="25651" name="Line 13"/>
                <p:cNvSpPr>
                  <a:spLocks noChangeShapeType="1"/>
                </p:cNvSpPr>
                <p:nvPr/>
              </p:nvSpPr>
              <p:spPr bwMode="auto">
                <a:xfrm>
                  <a:off x="1920" y="3168"/>
                  <a:ext cx="0" cy="96"/>
                </a:xfrm>
                <a:prstGeom prst="line">
                  <a:avLst/>
                </a:prstGeom>
                <a:noFill/>
                <a:ln w="9525">
                  <a:solidFill>
                    <a:schemeClr val="tx1"/>
                  </a:solidFill>
                  <a:miter lim="800000"/>
                  <a:headEnd/>
                  <a:tailEnd/>
                </a:ln>
              </p:spPr>
              <p:txBody>
                <a:bodyPr wrap="none"/>
                <a:lstStyle/>
                <a:p>
                  <a:endParaRPr lang="en-US"/>
                </a:p>
              </p:txBody>
            </p:sp>
            <p:sp>
              <p:nvSpPr>
                <p:cNvPr id="25652" name="Line 14"/>
                <p:cNvSpPr>
                  <a:spLocks noChangeShapeType="1"/>
                </p:cNvSpPr>
                <p:nvPr/>
              </p:nvSpPr>
              <p:spPr bwMode="auto">
                <a:xfrm>
                  <a:off x="1824" y="3264"/>
                  <a:ext cx="96" cy="0"/>
                </a:xfrm>
                <a:prstGeom prst="line">
                  <a:avLst/>
                </a:prstGeom>
                <a:noFill/>
                <a:ln w="9525">
                  <a:solidFill>
                    <a:schemeClr val="tx1"/>
                  </a:solidFill>
                  <a:miter lim="800000"/>
                  <a:headEnd/>
                  <a:tailEnd/>
                </a:ln>
              </p:spPr>
              <p:txBody>
                <a:bodyPr wrap="none"/>
                <a:lstStyle/>
                <a:p>
                  <a:endParaRPr lang="en-US"/>
                </a:p>
              </p:txBody>
            </p:sp>
            <p:sp>
              <p:nvSpPr>
                <p:cNvPr id="25653" name="Line 15"/>
                <p:cNvSpPr>
                  <a:spLocks noChangeShapeType="1"/>
                </p:cNvSpPr>
                <p:nvPr/>
              </p:nvSpPr>
              <p:spPr bwMode="auto">
                <a:xfrm>
                  <a:off x="1824" y="3264"/>
                  <a:ext cx="0" cy="96"/>
                </a:xfrm>
                <a:prstGeom prst="line">
                  <a:avLst/>
                </a:prstGeom>
                <a:noFill/>
                <a:ln w="9525">
                  <a:solidFill>
                    <a:schemeClr val="tx1"/>
                  </a:solidFill>
                  <a:miter lim="800000"/>
                  <a:headEnd/>
                  <a:tailEnd/>
                </a:ln>
              </p:spPr>
              <p:txBody>
                <a:bodyPr wrap="none"/>
                <a:lstStyle/>
                <a:p>
                  <a:endParaRPr lang="en-US"/>
                </a:p>
              </p:txBody>
            </p:sp>
            <p:sp>
              <p:nvSpPr>
                <p:cNvPr id="25654" name="Line 16"/>
                <p:cNvSpPr>
                  <a:spLocks noChangeShapeType="1"/>
                </p:cNvSpPr>
                <p:nvPr/>
              </p:nvSpPr>
              <p:spPr bwMode="auto">
                <a:xfrm>
                  <a:off x="1728" y="3360"/>
                  <a:ext cx="96" cy="0"/>
                </a:xfrm>
                <a:prstGeom prst="line">
                  <a:avLst/>
                </a:prstGeom>
                <a:noFill/>
                <a:ln w="9525">
                  <a:solidFill>
                    <a:schemeClr val="tx1"/>
                  </a:solidFill>
                  <a:miter lim="800000"/>
                  <a:headEnd/>
                  <a:tailEnd/>
                </a:ln>
              </p:spPr>
              <p:txBody>
                <a:bodyPr wrap="none"/>
                <a:lstStyle/>
                <a:p>
                  <a:endParaRPr lang="en-US"/>
                </a:p>
              </p:txBody>
            </p:sp>
            <p:sp>
              <p:nvSpPr>
                <p:cNvPr id="25655" name="Line 17"/>
                <p:cNvSpPr>
                  <a:spLocks noChangeShapeType="1"/>
                </p:cNvSpPr>
                <p:nvPr/>
              </p:nvSpPr>
              <p:spPr bwMode="auto">
                <a:xfrm>
                  <a:off x="1728" y="3360"/>
                  <a:ext cx="0" cy="96"/>
                </a:xfrm>
                <a:prstGeom prst="line">
                  <a:avLst/>
                </a:prstGeom>
                <a:noFill/>
                <a:ln w="9525">
                  <a:solidFill>
                    <a:schemeClr val="tx1"/>
                  </a:solidFill>
                  <a:miter lim="800000"/>
                  <a:headEnd/>
                  <a:tailEnd/>
                </a:ln>
              </p:spPr>
              <p:txBody>
                <a:bodyPr wrap="none"/>
                <a:lstStyle/>
                <a:p>
                  <a:endParaRPr lang="en-US"/>
                </a:p>
              </p:txBody>
            </p:sp>
            <p:sp>
              <p:nvSpPr>
                <p:cNvPr id="25656" name="Line 18"/>
                <p:cNvSpPr>
                  <a:spLocks noChangeShapeType="1"/>
                </p:cNvSpPr>
                <p:nvPr/>
              </p:nvSpPr>
              <p:spPr bwMode="auto">
                <a:xfrm>
                  <a:off x="1632" y="3456"/>
                  <a:ext cx="96" cy="0"/>
                </a:xfrm>
                <a:prstGeom prst="line">
                  <a:avLst/>
                </a:prstGeom>
                <a:noFill/>
                <a:ln w="9525">
                  <a:solidFill>
                    <a:schemeClr val="tx1"/>
                  </a:solidFill>
                  <a:miter lim="800000"/>
                  <a:headEnd/>
                  <a:tailEnd/>
                </a:ln>
              </p:spPr>
              <p:txBody>
                <a:bodyPr wrap="none"/>
                <a:lstStyle/>
                <a:p>
                  <a:endParaRPr lang="en-US"/>
                </a:p>
              </p:txBody>
            </p:sp>
            <p:sp>
              <p:nvSpPr>
                <p:cNvPr id="25657" name="Line 19"/>
                <p:cNvSpPr>
                  <a:spLocks noChangeShapeType="1"/>
                </p:cNvSpPr>
                <p:nvPr/>
              </p:nvSpPr>
              <p:spPr bwMode="auto">
                <a:xfrm>
                  <a:off x="1536" y="3360"/>
                  <a:ext cx="0" cy="96"/>
                </a:xfrm>
                <a:prstGeom prst="line">
                  <a:avLst/>
                </a:prstGeom>
                <a:noFill/>
                <a:ln w="9525">
                  <a:solidFill>
                    <a:schemeClr val="tx1"/>
                  </a:solidFill>
                  <a:miter lim="800000"/>
                  <a:headEnd/>
                  <a:tailEnd/>
                </a:ln>
              </p:spPr>
              <p:txBody>
                <a:bodyPr wrap="none"/>
                <a:lstStyle/>
                <a:p>
                  <a:endParaRPr lang="en-US"/>
                </a:p>
              </p:txBody>
            </p:sp>
            <p:sp>
              <p:nvSpPr>
                <p:cNvPr id="25658" name="Line 20"/>
                <p:cNvSpPr>
                  <a:spLocks noChangeShapeType="1"/>
                </p:cNvSpPr>
                <p:nvPr/>
              </p:nvSpPr>
              <p:spPr bwMode="auto">
                <a:xfrm flipV="1">
                  <a:off x="1536" y="3024"/>
                  <a:ext cx="384" cy="336"/>
                </a:xfrm>
                <a:prstGeom prst="line">
                  <a:avLst/>
                </a:prstGeom>
                <a:noFill/>
                <a:ln w="9525">
                  <a:solidFill>
                    <a:schemeClr val="tx1"/>
                  </a:solidFill>
                  <a:miter lim="800000"/>
                  <a:headEnd/>
                  <a:tailEnd/>
                </a:ln>
              </p:spPr>
              <p:txBody>
                <a:bodyPr wrap="none"/>
                <a:lstStyle/>
                <a:p>
                  <a:endParaRPr lang="en-US"/>
                </a:p>
              </p:txBody>
            </p:sp>
            <p:sp>
              <p:nvSpPr>
                <p:cNvPr id="25659" name="Line 21"/>
                <p:cNvSpPr>
                  <a:spLocks noChangeShapeType="1"/>
                </p:cNvSpPr>
                <p:nvPr/>
              </p:nvSpPr>
              <p:spPr bwMode="auto">
                <a:xfrm>
                  <a:off x="1920" y="3024"/>
                  <a:ext cx="96" cy="0"/>
                </a:xfrm>
                <a:prstGeom prst="line">
                  <a:avLst/>
                </a:prstGeom>
                <a:noFill/>
                <a:ln w="9525">
                  <a:solidFill>
                    <a:schemeClr val="tx1"/>
                  </a:solidFill>
                  <a:miter lim="800000"/>
                  <a:headEnd/>
                  <a:tailEnd/>
                </a:ln>
              </p:spPr>
              <p:txBody>
                <a:bodyPr wrap="none"/>
                <a:lstStyle/>
                <a:p>
                  <a:endParaRPr lang="en-US"/>
                </a:p>
              </p:txBody>
            </p:sp>
            <p:sp>
              <p:nvSpPr>
                <p:cNvPr id="25660" name="Line 22"/>
                <p:cNvSpPr>
                  <a:spLocks noChangeShapeType="1"/>
                </p:cNvSpPr>
                <p:nvPr/>
              </p:nvSpPr>
              <p:spPr bwMode="auto">
                <a:xfrm>
                  <a:off x="2016" y="3024"/>
                  <a:ext cx="0" cy="144"/>
                </a:xfrm>
                <a:prstGeom prst="line">
                  <a:avLst/>
                </a:prstGeom>
                <a:noFill/>
                <a:ln w="9525">
                  <a:solidFill>
                    <a:schemeClr val="tx1"/>
                  </a:solidFill>
                  <a:miter lim="800000"/>
                  <a:headEnd/>
                  <a:tailEnd/>
                </a:ln>
              </p:spPr>
              <p:txBody>
                <a:bodyPr wrap="none"/>
                <a:lstStyle/>
                <a:p>
                  <a:endParaRPr lang="en-US"/>
                </a:p>
              </p:txBody>
            </p:sp>
          </p:grpSp>
          <p:grpSp>
            <p:nvGrpSpPr>
              <p:cNvPr id="7" name="Group 23"/>
              <p:cNvGrpSpPr>
                <a:grpSpLocks/>
              </p:cNvGrpSpPr>
              <p:nvPr/>
            </p:nvGrpSpPr>
            <p:grpSpPr bwMode="auto">
              <a:xfrm>
                <a:off x="1248" y="2352"/>
                <a:ext cx="768" cy="768"/>
                <a:chOff x="1248" y="3024"/>
                <a:chExt cx="768" cy="768"/>
              </a:xfrm>
            </p:grpSpPr>
            <p:sp>
              <p:nvSpPr>
                <p:cNvPr id="25635" name="Line 24"/>
                <p:cNvSpPr>
                  <a:spLocks noChangeShapeType="1"/>
                </p:cNvSpPr>
                <p:nvPr/>
              </p:nvSpPr>
              <p:spPr bwMode="auto">
                <a:xfrm>
                  <a:off x="1248" y="3456"/>
                  <a:ext cx="384" cy="0"/>
                </a:xfrm>
                <a:prstGeom prst="line">
                  <a:avLst/>
                </a:prstGeom>
                <a:noFill/>
                <a:ln w="9525">
                  <a:solidFill>
                    <a:schemeClr val="tx1"/>
                  </a:solidFill>
                  <a:miter lim="800000"/>
                  <a:headEnd/>
                  <a:tailEnd/>
                </a:ln>
              </p:spPr>
              <p:txBody>
                <a:bodyPr wrap="none"/>
                <a:lstStyle/>
                <a:p>
                  <a:endParaRPr lang="en-US"/>
                </a:p>
              </p:txBody>
            </p:sp>
            <p:sp>
              <p:nvSpPr>
                <p:cNvPr id="25636" name="Line 25"/>
                <p:cNvSpPr>
                  <a:spLocks noChangeShapeType="1"/>
                </p:cNvSpPr>
                <p:nvPr/>
              </p:nvSpPr>
              <p:spPr bwMode="auto">
                <a:xfrm>
                  <a:off x="1632" y="3456"/>
                  <a:ext cx="288" cy="240"/>
                </a:xfrm>
                <a:prstGeom prst="line">
                  <a:avLst/>
                </a:prstGeom>
                <a:noFill/>
                <a:ln w="9525">
                  <a:solidFill>
                    <a:schemeClr val="tx1"/>
                  </a:solidFill>
                  <a:miter lim="800000"/>
                  <a:headEnd/>
                  <a:tailEnd/>
                </a:ln>
              </p:spPr>
              <p:txBody>
                <a:bodyPr wrap="none"/>
                <a:lstStyle/>
                <a:p>
                  <a:endParaRPr lang="en-US"/>
                </a:p>
              </p:txBody>
            </p:sp>
            <p:sp>
              <p:nvSpPr>
                <p:cNvPr id="25637" name="Line 26"/>
                <p:cNvSpPr>
                  <a:spLocks noChangeShapeType="1"/>
                </p:cNvSpPr>
                <p:nvPr/>
              </p:nvSpPr>
              <p:spPr bwMode="auto">
                <a:xfrm>
                  <a:off x="1920" y="3696"/>
                  <a:ext cx="0" cy="96"/>
                </a:xfrm>
                <a:prstGeom prst="line">
                  <a:avLst/>
                </a:prstGeom>
                <a:noFill/>
                <a:ln w="9525">
                  <a:solidFill>
                    <a:schemeClr val="tx1"/>
                  </a:solidFill>
                  <a:miter lim="800000"/>
                  <a:headEnd/>
                  <a:tailEnd/>
                </a:ln>
              </p:spPr>
              <p:txBody>
                <a:bodyPr wrap="none"/>
                <a:lstStyle/>
                <a:p>
                  <a:endParaRPr lang="en-US"/>
                </a:p>
              </p:txBody>
            </p:sp>
            <p:sp>
              <p:nvSpPr>
                <p:cNvPr id="25638" name="Line 27"/>
                <p:cNvSpPr>
                  <a:spLocks noChangeShapeType="1"/>
                </p:cNvSpPr>
                <p:nvPr/>
              </p:nvSpPr>
              <p:spPr bwMode="auto">
                <a:xfrm>
                  <a:off x="1920" y="3168"/>
                  <a:ext cx="0" cy="96"/>
                </a:xfrm>
                <a:prstGeom prst="line">
                  <a:avLst/>
                </a:prstGeom>
                <a:noFill/>
                <a:ln w="9525">
                  <a:solidFill>
                    <a:schemeClr val="tx1"/>
                  </a:solidFill>
                  <a:miter lim="800000"/>
                  <a:headEnd/>
                  <a:tailEnd/>
                </a:ln>
              </p:spPr>
              <p:txBody>
                <a:bodyPr wrap="none"/>
                <a:lstStyle/>
                <a:p>
                  <a:endParaRPr lang="en-US"/>
                </a:p>
              </p:txBody>
            </p:sp>
            <p:sp>
              <p:nvSpPr>
                <p:cNvPr id="25639" name="Line 28"/>
                <p:cNvSpPr>
                  <a:spLocks noChangeShapeType="1"/>
                </p:cNvSpPr>
                <p:nvPr/>
              </p:nvSpPr>
              <p:spPr bwMode="auto">
                <a:xfrm>
                  <a:off x="1824" y="3264"/>
                  <a:ext cx="96" cy="0"/>
                </a:xfrm>
                <a:prstGeom prst="line">
                  <a:avLst/>
                </a:prstGeom>
                <a:noFill/>
                <a:ln w="9525">
                  <a:solidFill>
                    <a:schemeClr val="tx1"/>
                  </a:solidFill>
                  <a:miter lim="800000"/>
                  <a:headEnd/>
                  <a:tailEnd/>
                </a:ln>
              </p:spPr>
              <p:txBody>
                <a:bodyPr wrap="none"/>
                <a:lstStyle/>
                <a:p>
                  <a:endParaRPr lang="en-US"/>
                </a:p>
              </p:txBody>
            </p:sp>
            <p:sp>
              <p:nvSpPr>
                <p:cNvPr id="25640" name="Line 29"/>
                <p:cNvSpPr>
                  <a:spLocks noChangeShapeType="1"/>
                </p:cNvSpPr>
                <p:nvPr/>
              </p:nvSpPr>
              <p:spPr bwMode="auto">
                <a:xfrm>
                  <a:off x="1824" y="3264"/>
                  <a:ext cx="0" cy="96"/>
                </a:xfrm>
                <a:prstGeom prst="line">
                  <a:avLst/>
                </a:prstGeom>
                <a:noFill/>
                <a:ln w="9525">
                  <a:solidFill>
                    <a:schemeClr val="tx1"/>
                  </a:solidFill>
                  <a:miter lim="800000"/>
                  <a:headEnd/>
                  <a:tailEnd/>
                </a:ln>
              </p:spPr>
              <p:txBody>
                <a:bodyPr wrap="none"/>
                <a:lstStyle/>
                <a:p>
                  <a:endParaRPr lang="en-US"/>
                </a:p>
              </p:txBody>
            </p:sp>
            <p:sp>
              <p:nvSpPr>
                <p:cNvPr id="25641" name="Line 30"/>
                <p:cNvSpPr>
                  <a:spLocks noChangeShapeType="1"/>
                </p:cNvSpPr>
                <p:nvPr/>
              </p:nvSpPr>
              <p:spPr bwMode="auto">
                <a:xfrm>
                  <a:off x="1728" y="3360"/>
                  <a:ext cx="96" cy="0"/>
                </a:xfrm>
                <a:prstGeom prst="line">
                  <a:avLst/>
                </a:prstGeom>
                <a:noFill/>
                <a:ln w="9525">
                  <a:solidFill>
                    <a:schemeClr val="tx1"/>
                  </a:solidFill>
                  <a:miter lim="800000"/>
                  <a:headEnd/>
                  <a:tailEnd/>
                </a:ln>
              </p:spPr>
              <p:txBody>
                <a:bodyPr wrap="none"/>
                <a:lstStyle/>
                <a:p>
                  <a:endParaRPr lang="en-US"/>
                </a:p>
              </p:txBody>
            </p:sp>
            <p:sp>
              <p:nvSpPr>
                <p:cNvPr id="25642" name="Line 31"/>
                <p:cNvSpPr>
                  <a:spLocks noChangeShapeType="1"/>
                </p:cNvSpPr>
                <p:nvPr/>
              </p:nvSpPr>
              <p:spPr bwMode="auto">
                <a:xfrm>
                  <a:off x="1728" y="3360"/>
                  <a:ext cx="0" cy="96"/>
                </a:xfrm>
                <a:prstGeom prst="line">
                  <a:avLst/>
                </a:prstGeom>
                <a:noFill/>
                <a:ln w="9525">
                  <a:solidFill>
                    <a:schemeClr val="tx1"/>
                  </a:solidFill>
                  <a:miter lim="800000"/>
                  <a:headEnd/>
                  <a:tailEnd/>
                </a:ln>
              </p:spPr>
              <p:txBody>
                <a:bodyPr wrap="none"/>
                <a:lstStyle/>
                <a:p>
                  <a:endParaRPr lang="en-US"/>
                </a:p>
              </p:txBody>
            </p:sp>
            <p:sp>
              <p:nvSpPr>
                <p:cNvPr id="25643" name="Line 32"/>
                <p:cNvSpPr>
                  <a:spLocks noChangeShapeType="1"/>
                </p:cNvSpPr>
                <p:nvPr/>
              </p:nvSpPr>
              <p:spPr bwMode="auto">
                <a:xfrm>
                  <a:off x="1632" y="3456"/>
                  <a:ext cx="96" cy="0"/>
                </a:xfrm>
                <a:prstGeom prst="line">
                  <a:avLst/>
                </a:prstGeom>
                <a:noFill/>
                <a:ln w="9525">
                  <a:solidFill>
                    <a:schemeClr val="tx1"/>
                  </a:solidFill>
                  <a:miter lim="800000"/>
                  <a:headEnd/>
                  <a:tailEnd/>
                </a:ln>
              </p:spPr>
              <p:txBody>
                <a:bodyPr wrap="none"/>
                <a:lstStyle/>
                <a:p>
                  <a:endParaRPr lang="en-US"/>
                </a:p>
              </p:txBody>
            </p:sp>
            <p:sp>
              <p:nvSpPr>
                <p:cNvPr id="25644" name="Line 33"/>
                <p:cNvSpPr>
                  <a:spLocks noChangeShapeType="1"/>
                </p:cNvSpPr>
                <p:nvPr/>
              </p:nvSpPr>
              <p:spPr bwMode="auto">
                <a:xfrm>
                  <a:off x="1536" y="3360"/>
                  <a:ext cx="0" cy="96"/>
                </a:xfrm>
                <a:prstGeom prst="line">
                  <a:avLst/>
                </a:prstGeom>
                <a:noFill/>
                <a:ln w="9525">
                  <a:solidFill>
                    <a:schemeClr val="tx1"/>
                  </a:solidFill>
                  <a:miter lim="800000"/>
                  <a:headEnd/>
                  <a:tailEnd/>
                </a:ln>
              </p:spPr>
              <p:txBody>
                <a:bodyPr wrap="none"/>
                <a:lstStyle/>
                <a:p>
                  <a:endParaRPr lang="en-US"/>
                </a:p>
              </p:txBody>
            </p:sp>
            <p:sp>
              <p:nvSpPr>
                <p:cNvPr id="25645" name="Line 34"/>
                <p:cNvSpPr>
                  <a:spLocks noChangeShapeType="1"/>
                </p:cNvSpPr>
                <p:nvPr/>
              </p:nvSpPr>
              <p:spPr bwMode="auto">
                <a:xfrm flipV="1">
                  <a:off x="1536" y="3024"/>
                  <a:ext cx="384" cy="336"/>
                </a:xfrm>
                <a:prstGeom prst="line">
                  <a:avLst/>
                </a:prstGeom>
                <a:noFill/>
                <a:ln w="9525">
                  <a:solidFill>
                    <a:schemeClr val="tx1"/>
                  </a:solidFill>
                  <a:miter lim="800000"/>
                  <a:headEnd/>
                  <a:tailEnd/>
                </a:ln>
              </p:spPr>
              <p:txBody>
                <a:bodyPr wrap="none"/>
                <a:lstStyle/>
                <a:p>
                  <a:endParaRPr lang="en-US"/>
                </a:p>
              </p:txBody>
            </p:sp>
            <p:sp>
              <p:nvSpPr>
                <p:cNvPr id="25646" name="Line 35"/>
                <p:cNvSpPr>
                  <a:spLocks noChangeShapeType="1"/>
                </p:cNvSpPr>
                <p:nvPr/>
              </p:nvSpPr>
              <p:spPr bwMode="auto">
                <a:xfrm>
                  <a:off x="1920" y="3024"/>
                  <a:ext cx="96" cy="0"/>
                </a:xfrm>
                <a:prstGeom prst="line">
                  <a:avLst/>
                </a:prstGeom>
                <a:noFill/>
                <a:ln w="9525">
                  <a:solidFill>
                    <a:schemeClr val="tx1"/>
                  </a:solidFill>
                  <a:miter lim="800000"/>
                  <a:headEnd/>
                  <a:tailEnd/>
                </a:ln>
              </p:spPr>
              <p:txBody>
                <a:bodyPr wrap="none"/>
                <a:lstStyle/>
                <a:p>
                  <a:endParaRPr lang="en-US"/>
                </a:p>
              </p:txBody>
            </p:sp>
            <p:sp>
              <p:nvSpPr>
                <p:cNvPr id="25647" name="Line 36"/>
                <p:cNvSpPr>
                  <a:spLocks noChangeShapeType="1"/>
                </p:cNvSpPr>
                <p:nvPr/>
              </p:nvSpPr>
              <p:spPr bwMode="auto">
                <a:xfrm>
                  <a:off x="2016" y="3024"/>
                  <a:ext cx="0" cy="144"/>
                </a:xfrm>
                <a:prstGeom prst="line">
                  <a:avLst/>
                </a:prstGeom>
                <a:noFill/>
                <a:ln w="9525">
                  <a:solidFill>
                    <a:schemeClr val="tx1"/>
                  </a:solidFill>
                  <a:miter lim="800000"/>
                  <a:headEnd/>
                  <a:tailEnd/>
                </a:ln>
              </p:spPr>
              <p:txBody>
                <a:bodyPr wrap="none"/>
                <a:lstStyle/>
                <a:p>
                  <a:endParaRPr lang="en-US"/>
                </a:p>
              </p:txBody>
            </p:sp>
          </p:grpSp>
          <p:grpSp>
            <p:nvGrpSpPr>
              <p:cNvPr id="8" name="Group 37"/>
              <p:cNvGrpSpPr>
                <a:grpSpLocks/>
              </p:cNvGrpSpPr>
              <p:nvPr/>
            </p:nvGrpSpPr>
            <p:grpSpPr bwMode="auto">
              <a:xfrm>
                <a:off x="1248" y="1728"/>
                <a:ext cx="768" cy="768"/>
                <a:chOff x="1248" y="3024"/>
                <a:chExt cx="768" cy="768"/>
              </a:xfrm>
            </p:grpSpPr>
            <p:sp>
              <p:nvSpPr>
                <p:cNvPr id="25622" name="Line 38"/>
                <p:cNvSpPr>
                  <a:spLocks noChangeShapeType="1"/>
                </p:cNvSpPr>
                <p:nvPr/>
              </p:nvSpPr>
              <p:spPr bwMode="auto">
                <a:xfrm>
                  <a:off x="1248" y="3456"/>
                  <a:ext cx="384" cy="0"/>
                </a:xfrm>
                <a:prstGeom prst="line">
                  <a:avLst/>
                </a:prstGeom>
                <a:noFill/>
                <a:ln w="9525">
                  <a:solidFill>
                    <a:schemeClr val="tx1"/>
                  </a:solidFill>
                  <a:miter lim="800000"/>
                  <a:headEnd/>
                  <a:tailEnd/>
                </a:ln>
              </p:spPr>
              <p:txBody>
                <a:bodyPr wrap="none"/>
                <a:lstStyle/>
                <a:p>
                  <a:endParaRPr lang="en-US"/>
                </a:p>
              </p:txBody>
            </p:sp>
            <p:sp>
              <p:nvSpPr>
                <p:cNvPr id="25623" name="Line 39"/>
                <p:cNvSpPr>
                  <a:spLocks noChangeShapeType="1"/>
                </p:cNvSpPr>
                <p:nvPr/>
              </p:nvSpPr>
              <p:spPr bwMode="auto">
                <a:xfrm>
                  <a:off x="1632" y="3456"/>
                  <a:ext cx="288" cy="240"/>
                </a:xfrm>
                <a:prstGeom prst="line">
                  <a:avLst/>
                </a:prstGeom>
                <a:noFill/>
                <a:ln w="9525">
                  <a:solidFill>
                    <a:schemeClr val="tx1"/>
                  </a:solidFill>
                  <a:miter lim="800000"/>
                  <a:headEnd/>
                  <a:tailEnd/>
                </a:ln>
              </p:spPr>
              <p:txBody>
                <a:bodyPr wrap="none"/>
                <a:lstStyle/>
                <a:p>
                  <a:endParaRPr lang="en-US"/>
                </a:p>
              </p:txBody>
            </p:sp>
            <p:sp>
              <p:nvSpPr>
                <p:cNvPr id="25624" name="Line 40"/>
                <p:cNvSpPr>
                  <a:spLocks noChangeShapeType="1"/>
                </p:cNvSpPr>
                <p:nvPr/>
              </p:nvSpPr>
              <p:spPr bwMode="auto">
                <a:xfrm>
                  <a:off x="1920" y="3696"/>
                  <a:ext cx="0" cy="96"/>
                </a:xfrm>
                <a:prstGeom prst="line">
                  <a:avLst/>
                </a:prstGeom>
                <a:noFill/>
                <a:ln w="9525">
                  <a:solidFill>
                    <a:schemeClr val="tx1"/>
                  </a:solidFill>
                  <a:miter lim="800000"/>
                  <a:headEnd/>
                  <a:tailEnd/>
                </a:ln>
              </p:spPr>
              <p:txBody>
                <a:bodyPr wrap="none"/>
                <a:lstStyle/>
                <a:p>
                  <a:endParaRPr lang="en-US"/>
                </a:p>
              </p:txBody>
            </p:sp>
            <p:sp>
              <p:nvSpPr>
                <p:cNvPr id="25625" name="Line 41"/>
                <p:cNvSpPr>
                  <a:spLocks noChangeShapeType="1"/>
                </p:cNvSpPr>
                <p:nvPr/>
              </p:nvSpPr>
              <p:spPr bwMode="auto">
                <a:xfrm>
                  <a:off x="1920" y="3168"/>
                  <a:ext cx="0" cy="96"/>
                </a:xfrm>
                <a:prstGeom prst="line">
                  <a:avLst/>
                </a:prstGeom>
                <a:noFill/>
                <a:ln w="9525">
                  <a:solidFill>
                    <a:schemeClr val="tx1"/>
                  </a:solidFill>
                  <a:miter lim="800000"/>
                  <a:headEnd/>
                  <a:tailEnd/>
                </a:ln>
              </p:spPr>
              <p:txBody>
                <a:bodyPr wrap="none"/>
                <a:lstStyle/>
                <a:p>
                  <a:endParaRPr lang="en-US"/>
                </a:p>
              </p:txBody>
            </p:sp>
            <p:sp>
              <p:nvSpPr>
                <p:cNvPr id="25626" name="Line 42"/>
                <p:cNvSpPr>
                  <a:spLocks noChangeShapeType="1"/>
                </p:cNvSpPr>
                <p:nvPr/>
              </p:nvSpPr>
              <p:spPr bwMode="auto">
                <a:xfrm>
                  <a:off x="1824" y="3264"/>
                  <a:ext cx="96" cy="0"/>
                </a:xfrm>
                <a:prstGeom prst="line">
                  <a:avLst/>
                </a:prstGeom>
                <a:noFill/>
                <a:ln w="9525">
                  <a:solidFill>
                    <a:schemeClr val="tx1"/>
                  </a:solidFill>
                  <a:miter lim="800000"/>
                  <a:headEnd/>
                  <a:tailEnd/>
                </a:ln>
              </p:spPr>
              <p:txBody>
                <a:bodyPr wrap="none"/>
                <a:lstStyle/>
                <a:p>
                  <a:endParaRPr lang="en-US"/>
                </a:p>
              </p:txBody>
            </p:sp>
            <p:sp>
              <p:nvSpPr>
                <p:cNvPr id="25627" name="Line 43"/>
                <p:cNvSpPr>
                  <a:spLocks noChangeShapeType="1"/>
                </p:cNvSpPr>
                <p:nvPr/>
              </p:nvSpPr>
              <p:spPr bwMode="auto">
                <a:xfrm>
                  <a:off x="1824" y="3264"/>
                  <a:ext cx="0" cy="96"/>
                </a:xfrm>
                <a:prstGeom prst="line">
                  <a:avLst/>
                </a:prstGeom>
                <a:noFill/>
                <a:ln w="9525">
                  <a:solidFill>
                    <a:schemeClr val="tx1"/>
                  </a:solidFill>
                  <a:miter lim="800000"/>
                  <a:headEnd/>
                  <a:tailEnd/>
                </a:ln>
              </p:spPr>
              <p:txBody>
                <a:bodyPr wrap="none"/>
                <a:lstStyle/>
                <a:p>
                  <a:endParaRPr lang="en-US"/>
                </a:p>
              </p:txBody>
            </p:sp>
            <p:sp>
              <p:nvSpPr>
                <p:cNvPr id="25628" name="Line 44"/>
                <p:cNvSpPr>
                  <a:spLocks noChangeShapeType="1"/>
                </p:cNvSpPr>
                <p:nvPr/>
              </p:nvSpPr>
              <p:spPr bwMode="auto">
                <a:xfrm>
                  <a:off x="1728" y="3360"/>
                  <a:ext cx="96" cy="0"/>
                </a:xfrm>
                <a:prstGeom prst="line">
                  <a:avLst/>
                </a:prstGeom>
                <a:noFill/>
                <a:ln w="9525">
                  <a:solidFill>
                    <a:schemeClr val="tx1"/>
                  </a:solidFill>
                  <a:miter lim="800000"/>
                  <a:headEnd/>
                  <a:tailEnd/>
                </a:ln>
              </p:spPr>
              <p:txBody>
                <a:bodyPr wrap="none"/>
                <a:lstStyle/>
                <a:p>
                  <a:endParaRPr lang="en-US"/>
                </a:p>
              </p:txBody>
            </p:sp>
            <p:sp>
              <p:nvSpPr>
                <p:cNvPr id="25629" name="Line 45"/>
                <p:cNvSpPr>
                  <a:spLocks noChangeShapeType="1"/>
                </p:cNvSpPr>
                <p:nvPr/>
              </p:nvSpPr>
              <p:spPr bwMode="auto">
                <a:xfrm>
                  <a:off x="1728" y="3360"/>
                  <a:ext cx="0" cy="96"/>
                </a:xfrm>
                <a:prstGeom prst="line">
                  <a:avLst/>
                </a:prstGeom>
                <a:noFill/>
                <a:ln w="9525">
                  <a:solidFill>
                    <a:schemeClr val="tx1"/>
                  </a:solidFill>
                  <a:miter lim="800000"/>
                  <a:headEnd/>
                  <a:tailEnd/>
                </a:ln>
              </p:spPr>
              <p:txBody>
                <a:bodyPr wrap="none"/>
                <a:lstStyle/>
                <a:p>
                  <a:endParaRPr lang="en-US"/>
                </a:p>
              </p:txBody>
            </p:sp>
            <p:sp>
              <p:nvSpPr>
                <p:cNvPr id="25630" name="Line 46"/>
                <p:cNvSpPr>
                  <a:spLocks noChangeShapeType="1"/>
                </p:cNvSpPr>
                <p:nvPr/>
              </p:nvSpPr>
              <p:spPr bwMode="auto">
                <a:xfrm>
                  <a:off x="1632" y="3456"/>
                  <a:ext cx="96" cy="0"/>
                </a:xfrm>
                <a:prstGeom prst="line">
                  <a:avLst/>
                </a:prstGeom>
                <a:noFill/>
                <a:ln w="9525">
                  <a:solidFill>
                    <a:schemeClr val="tx1"/>
                  </a:solidFill>
                  <a:miter lim="800000"/>
                  <a:headEnd/>
                  <a:tailEnd/>
                </a:ln>
              </p:spPr>
              <p:txBody>
                <a:bodyPr wrap="none"/>
                <a:lstStyle/>
                <a:p>
                  <a:endParaRPr lang="en-US"/>
                </a:p>
              </p:txBody>
            </p:sp>
            <p:sp>
              <p:nvSpPr>
                <p:cNvPr id="25631" name="Line 47"/>
                <p:cNvSpPr>
                  <a:spLocks noChangeShapeType="1"/>
                </p:cNvSpPr>
                <p:nvPr/>
              </p:nvSpPr>
              <p:spPr bwMode="auto">
                <a:xfrm>
                  <a:off x="1536" y="3360"/>
                  <a:ext cx="0" cy="96"/>
                </a:xfrm>
                <a:prstGeom prst="line">
                  <a:avLst/>
                </a:prstGeom>
                <a:noFill/>
                <a:ln w="9525">
                  <a:solidFill>
                    <a:schemeClr val="tx1"/>
                  </a:solidFill>
                  <a:miter lim="800000"/>
                  <a:headEnd/>
                  <a:tailEnd/>
                </a:ln>
              </p:spPr>
              <p:txBody>
                <a:bodyPr wrap="none"/>
                <a:lstStyle/>
                <a:p>
                  <a:endParaRPr lang="en-US"/>
                </a:p>
              </p:txBody>
            </p:sp>
            <p:sp>
              <p:nvSpPr>
                <p:cNvPr id="25632" name="Line 48"/>
                <p:cNvSpPr>
                  <a:spLocks noChangeShapeType="1"/>
                </p:cNvSpPr>
                <p:nvPr/>
              </p:nvSpPr>
              <p:spPr bwMode="auto">
                <a:xfrm flipV="1">
                  <a:off x="1536" y="3024"/>
                  <a:ext cx="384" cy="336"/>
                </a:xfrm>
                <a:prstGeom prst="line">
                  <a:avLst/>
                </a:prstGeom>
                <a:noFill/>
                <a:ln w="9525">
                  <a:solidFill>
                    <a:schemeClr val="tx1"/>
                  </a:solidFill>
                  <a:miter lim="800000"/>
                  <a:headEnd/>
                  <a:tailEnd/>
                </a:ln>
              </p:spPr>
              <p:txBody>
                <a:bodyPr wrap="none"/>
                <a:lstStyle/>
                <a:p>
                  <a:endParaRPr lang="en-US"/>
                </a:p>
              </p:txBody>
            </p:sp>
            <p:sp>
              <p:nvSpPr>
                <p:cNvPr id="25633" name="Line 49"/>
                <p:cNvSpPr>
                  <a:spLocks noChangeShapeType="1"/>
                </p:cNvSpPr>
                <p:nvPr/>
              </p:nvSpPr>
              <p:spPr bwMode="auto">
                <a:xfrm>
                  <a:off x="1920" y="3024"/>
                  <a:ext cx="96" cy="0"/>
                </a:xfrm>
                <a:prstGeom prst="line">
                  <a:avLst/>
                </a:prstGeom>
                <a:noFill/>
                <a:ln w="9525">
                  <a:solidFill>
                    <a:schemeClr val="tx1"/>
                  </a:solidFill>
                  <a:miter lim="800000"/>
                  <a:headEnd/>
                  <a:tailEnd/>
                </a:ln>
              </p:spPr>
              <p:txBody>
                <a:bodyPr wrap="none"/>
                <a:lstStyle/>
                <a:p>
                  <a:endParaRPr lang="en-US"/>
                </a:p>
              </p:txBody>
            </p:sp>
            <p:sp>
              <p:nvSpPr>
                <p:cNvPr id="25634" name="Line 50"/>
                <p:cNvSpPr>
                  <a:spLocks noChangeShapeType="1"/>
                </p:cNvSpPr>
                <p:nvPr/>
              </p:nvSpPr>
              <p:spPr bwMode="auto">
                <a:xfrm>
                  <a:off x="2016" y="3024"/>
                  <a:ext cx="0" cy="144"/>
                </a:xfrm>
                <a:prstGeom prst="line">
                  <a:avLst/>
                </a:prstGeom>
                <a:noFill/>
                <a:ln w="9525">
                  <a:solidFill>
                    <a:schemeClr val="tx1"/>
                  </a:solidFill>
                  <a:miter lim="800000"/>
                  <a:headEnd/>
                  <a:tailEnd/>
                </a:ln>
              </p:spPr>
              <p:txBody>
                <a:bodyPr wrap="none"/>
                <a:lstStyle/>
                <a:p>
                  <a:endParaRPr lang="en-US"/>
                </a:p>
              </p:txBody>
            </p:sp>
          </p:grpSp>
        </p:grpSp>
        <p:sp>
          <p:nvSpPr>
            <p:cNvPr id="25609" name="Text Box 51"/>
            <p:cNvSpPr txBox="1">
              <a:spLocks noChangeArrowheads="1"/>
            </p:cNvSpPr>
            <p:nvPr/>
          </p:nvSpPr>
          <p:spPr bwMode="auto">
            <a:xfrm>
              <a:off x="1728" y="1056"/>
              <a:ext cx="2544" cy="288"/>
            </a:xfrm>
            <a:prstGeom prst="rect">
              <a:avLst/>
            </a:prstGeom>
            <a:noFill/>
            <a:ln w="9525">
              <a:noFill/>
              <a:miter lim="800000"/>
              <a:headEnd/>
              <a:tailEnd/>
            </a:ln>
          </p:spPr>
          <p:txBody>
            <a:bodyPr>
              <a:spAutoFit/>
            </a:bodyPr>
            <a:lstStyle/>
            <a:p>
              <a:pPr eaLnBrk="1" hangingPunct="1">
                <a:spcBef>
                  <a:spcPct val="50000"/>
                </a:spcBef>
              </a:pPr>
              <a:r>
                <a:rPr lang="en-US" sz="2400" b="1" dirty="0">
                  <a:latin typeface="Arial Narrow" pitchFamily="34" charset="0"/>
                </a:rPr>
                <a:t>Ordinary combustible materials</a:t>
              </a:r>
            </a:p>
          </p:txBody>
        </p:sp>
        <p:pic>
          <p:nvPicPr>
            <p:cNvPr id="25610" name="Picture 53" descr="AG00355_"/>
            <p:cNvPicPr>
              <a:picLocks noChangeAspect="1" noChangeArrowheads="1" noCrop="1"/>
            </p:cNvPicPr>
            <p:nvPr/>
          </p:nvPicPr>
          <p:blipFill>
            <a:blip r:embed="rId2" cstate="print"/>
            <a:srcRect/>
            <a:stretch>
              <a:fillRect/>
            </a:stretch>
          </p:blipFill>
          <p:spPr bwMode="auto">
            <a:xfrm>
              <a:off x="1056" y="2208"/>
              <a:ext cx="2412" cy="624"/>
            </a:xfrm>
            <a:prstGeom prst="rect">
              <a:avLst/>
            </a:prstGeom>
            <a:noFill/>
            <a:ln w="9525">
              <a:noFill/>
              <a:miter lim="800000"/>
              <a:headEnd/>
              <a:tailEnd/>
            </a:ln>
          </p:spPr>
        </p:pic>
        <p:pic>
          <p:nvPicPr>
            <p:cNvPr id="25611" name="Picture 54" descr="AG00355_"/>
            <p:cNvPicPr>
              <a:picLocks noChangeAspect="1" noChangeArrowheads="1" noCrop="1"/>
            </p:cNvPicPr>
            <p:nvPr/>
          </p:nvPicPr>
          <p:blipFill>
            <a:blip r:embed="rId2" cstate="print"/>
            <a:srcRect/>
            <a:stretch>
              <a:fillRect/>
            </a:stretch>
          </p:blipFill>
          <p:spPr bwMode="auto">
            <a:xfrm>
              <a:off x="1956" y="2208"/>
              <a:ext cx="3084" cy="624"/>
            </a:xfrm>
            <a:prstGeom prst="rect">
              <a:avLst/>
            </a:prstGeom>
            <a:noFill/>
            <a:ln w="9525">
              <a:noFill/>
              <a:miter lim="800000"/>
              <a:headEnd/>
              <a:tailEnd/>
            </a:ln>
          </p:spPr>
        </p:pic>
        <p:pic>
          <p:nvPicPr>
            <p:cNvPr id="25612" name="Picture 57" descr="AG00355_"/>
            <p:cNvPicPr>
              <a:picLocks noChangeAspect="1" noChangeArrowheads="1" noCrop="1"/>
            </p:cNvPicPr>
            <p:nvPr/>
          </p:nvPicPr>
          <p:blipFill>
            <a:blip r:embed="rId2" cstate="print"/>
            <a:srcRect/>
            <a:stretch>
              <a:fillRect/>
            </a:stretch>
          </p:blipFill>
          <p:spPr bwMode="auto">
            <a:xfrm>
              <a:off x="2592" y="960"/>
              <a:ext cx="2352" cy="576"/>
            </a:xfrm>
            <a:prstGeom prst="rect">
              <a:avLst/>
            </a:prstGeom>
            <a:noFill/>
            <a:ln w="9525">
              <a:noFill/>
              <a:miter lim="800000"/>
              <a:headEnd/>
              <a:tailEnd/>
            </a:ln>
          </p:spPr>
        </p:pic>
        <p:sp>
          <p:nvSpPr>
            <p:cNvPr id="25613" name="Rectangle 59"/>
            <p:cNvSpPr>
              <a:spLocks noChangeArrowheads="1"/>
            </p:cNvSpPr>
            <p:nvPr/>
          </p:nvSpPr>
          <p:spPr bwMode="auto">
            <a:xfrm>
              <a:off x="4560" y="288"/>
              <a:ext cx="240" cy="2544"/>
            </a:xfrm>
            <a:prstGeom prst="rect">
              <a:avLst/>
            </a:pr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0" scaled="1"/>
            </a:gradFill>
            <a:ln w="9525">
              <a:noFill/>
              <a:miter lim="800000"/>
              <a:headEnd/>
              <a:tailEnd/>
            </a:ln>
          </p:spPr>
          <p:txBody>
            <a:bodyPr wrap="none" anchor="ctr"/>
            <a:lstStyle/>
            <a:p>
              <a:pPr algn="ctr" eaLnBrk="1" hangingPunct="1"/>
              <a:r>
                <a:rPr lang="en-US" sz="2800" b="1">
                  <a:latin typeface="Arial Black" pitchFamily="34" charset="0"/>
                </a:rPr>
                <a:t>M</a:t>
              </a:r>
            </a:p>
            <a:p>
              <a:pPr algn="ctr" eaLnBrk="1" hangingPunct="1"/>
              <a:r>
                <a:rPr lang="en-US" sz="2800" b="1">
                  <a:latin typeface="Arial Black" pitchFamily="34" charset="0"/>
                </a:rPr>
                <a:t>E</a:t>
              </a:r>
            </a:p>
            <a:p>
              <a:pPr algn="ctr" eaLnBrk="1" hangingPunct="1"/>
              <a:r>
                <a:rPr lang="en-US" sz="2800" b="1">
                  <a:latin typeface="Arial Black" pitchFamily="34" charset="0"/>
                </a:rPr>
                <a:t>T</a:t>
              </a:r>
            </a:p>
            <a:p>
              <a:pPr algn="ctr" eaLnBrk="1" hangingPunct="1"/>
              <a:r>
                <a:rPr lang="en-US" sz="2800" b="1">
                  <a:latin typeface="Arial Black" pitchFamily="34" charset="0"/>
                </a:rPr>
                <a:t>A</a:t>
              </a:r>
            </a:p>
            <a:p>
              <a:pPr algn="ctr" eaLnBrk="1" hangingPunct="1"/>
              <a:r>
                <a:rPr lang="en-US" sz="2800" b="1">
                  <a:latin typeface="Arial Black" pitchFamily="34" charset="0"/>
                </a:rPr>
                <a:t>L</a:t>
              </a:r>
            </a:p>
          </p:txBody>
        </p:sp>
      </p:grpSp>
      <p:sp>
        <p:nvSpPr>
          <p:cNvPr id="4" name="Content Placeholder 2"/>
          <p:cNvSpPr txBox="1">
            <a:spLocks/>
          </p:cNvSpPr>
          <p:nvPr/>
        </p:nvSpPr>
        <p:spPr>
          <a:xfrm>
            <a:off x="457200" y="1905000"/>
            <a:ext cx="8229600" cy="4221163"/>
          </a:xfrm>
          <a:prstGeom prst="rect">
            <a:avLst/>
          </a:prstGeom>
        </p:spPr>
        <p:txBody>
          <a:bodyPr>
            <a:normAutofit/>
          </a:bodyPr>
          <a:lstStyle/>
          <a:p>
            <a:pPr marL="342900" indent="-342900" eaLnBrk="1" fontAlgn="auto" hangingPunct="1">
              <a:spcBef>
                <a:spcPct val="50000"/>
              </a:spcBef>
              <a:spcAft>
                <a:spcPts val="0"/>
              </a:spcAft>
              <a:defRPr/>
            </a:pPr>
            <a:endParaRPr lang="en-US" sz="2800" b="1" dirty="0">
              <a:effectLst>
                <a:outerShdw blurRad="38100" dist="38100" dir="2700000" algn="tl">
                  <a:srgbClr val="000000">
                    <a:alpha val="43137"/>
                  </a:srgbClr>
                </a:outerShdw>
              </a:effectLst>
              <a:latin typeface="Times New Roman" pitchFamily="18" charset="0"/>
            </a:endParaRPr>
          </a:p>
        </p:txBody>
      </p:sp>
      <p:sp>
        <p:nvSpPr>
          <p:cNvPr id="5" name="Subtitle 2"/>
          <p:cNvSpPr txBox="1">
            <a:spLocks/>
          </p:cNvSpPr>
          <p:nvPr/>
        </p:nvSpPr>
        <p:spPr>
          <a:xfrm>
            <a:off x="3886200" y="1905000"/>
            <a:ext cx="4648200" cy="1143000"/>
          </a:xfrm>
          <a:prstGeom prst="rect">
            <a:avLst/>
          </a:prstGeom>
        </p:spPr>
        <p:txBody>
          <a:bodyPr/>
          <a:lstStyle/>
          <a:p>
            <a:pPr marL="342900" indent="-342900" eaLnBrk="1" fontAlgn="auto" hangingPunct="1">
              <a:spcBef>
                <a:spcPct val="20000"/>
              </a:spcBef>
              <a:spcAft>
                <a:spcPts val="0"/>
              </a:spcAft>
              <a:defRPr/>
            </a:pPr>
            <a:endParaRPr lang="en-US" sz="2400" b="1" dirty="0">
              <a:ln w="1905"/>
              <a:effectLst>
                <a:outerShdw blurRad="38100" dist="38100" dir="2700000" algn="tl">
                  <a:srgbClr val="000000">
                    <a:alpha val="43137"/>
                  </a:srgbClr>
                </a:outerShdw>
              </a:effectLst>
            </a:endParaRPr>
          </a:p>
        </p:txBody>
      </p:sp>
      <p:sp>
        <p:nvSpPr>
          <p:cNvPr id="25605" name="AutoShape 2" descr="http://www.fullfreestuff.com/free-graphics/downloads/animation/Fire/Camp_fire/animated%20camp%20fire1.gif"/>
          <p:cNvSpPr>
            <a:spLocks noChangeAspect="1" noChangeArrowheads="1"/>
          </p:cNvSpPr>
          <p:nvPr/>
        </p:nvSpPr>
        <p:spPr bwMode="auto">
          <a:xfrm>
            <a:off x="155575" y="-280988"/>
            <a:ext cx="361950" cy="590551"/>
          </a:xfrm>
          <a:prstGeom prst="rect">
            <a:avLst/>
          </a:prstGeom>
          <a:noFill/>
          <a:ln w="9525">
            <a:noFill/>
            <a:miter lim="800000"/>
            <a:headEnd/>
            <a:tailEnd/>
          </a:ln>
        </p:spPr>
        <p:txBody>
          <a:bodyPr/>
          <a:lstStyle/>
          <a:p>
            <a:pPr eaLnBrk="1" hangingPunct="1"/>
            <a:endParaRPr lang="en-US"/>
          </a:p>
        </p:txBody>
      </p:sp>
      <p:sp>
        <p:nvSpPr>
          <p:cNvPr id="25606" name="AutoShape 4" descr="http://www.fullfreestuff.com/free-graphics/downloads/animation/Fire/Camp_fire/animated%20camp%20fire1.gif"/>
          <p:cNvSpPr>
            <a:spLocks noChangeAspect="1" noChangeArrowheads="1"/>
          </p:cNvSpPr>
          <p:nvPr/>
        </p:nvSpPr>
        <p:spPr bwMode="auto">
          <a:xfrm>
            <a:off x="155575" y="-280988"/>
            <a:ext cx="361950" cy="590551"/>
          </a:xfrm>
          <a:prstGeom prst="rect">
            <a:avLst/>
          </a:prstGeom>
          <a:noFill/>
          <a:ln w="9525">
            <a:noFill/>
            <a:miter lim="800000"/>
            <a:headEnd/>
            <a:tailEnd/>
          </a:ln>
        </p:spPr>
        <p:txBody>
          <a:bodyPr/>
          <a:lstStyle/>
          <a:p>
            <a:pPr eaLnBrk="1" hangingPunct="1"/>
            <a:endParaRPr lang="en-US"/>
          </a:p>
        </p:txBody>
      </p:sp>
      <p:sp>
        <p:nvSpPr>
          <p:cNvPr id="25607" name="Rectangle 78"/>
          <p:cNvSpPr>
            <a:spLocks noChangeArrowheads="1"/>
          </p:cNvSpPr>
          <p:nvPr/>
        </p:nvSpPr>
        <p:spPr bwMode="auto">
          <a:xfrm>
            <a:off x="0" y="5257800"/>
            <a:ext cx="8686800" cy="1631950"/>
          </a:xfrm>
          <a:prstGeom prst="rect">
            <a:avLst/>
          </a:prstGeom>
          <a:noFill/>
          <a:ln w="9525">
            <a:noFill/>
            <a:miter lim="800000"/>
            <a:headEnd/>
            <a:tailEnd/>
          </a:ln>
        </p:spPr>
        <p:txBody>
          <a:bodyPr>
            <a:spAutoFit/>
          </a:bodyPr>
          <a:lstStyle/>
          <a:p>
            <a:pPr eaLnBrk="1" hangingPunct="1"/>
            <a:r>
              <a:rPr lang="en-US" sz="2500" b="1">
                <a:latin typeface="Arial" pitchFamily="34" charset="0"/>
                <a:cs typeface="Arial" pitchFamily="34" charset="0"/>
              </a:rPr>
              <a:t>Heat Transfer by Conduction. It is the transmission of heat from one body to another.  It is the transfer of heat from one molecule to another molecule</a:t>
            </a:r>
            <a:r>
              <a:rPr lang="en-US" sz="2500" b="1">
                <a:solidFill>
                  <a:srgbClr val="FFFF00"/>
                </a:solidFill>
                <a:latin typeface="Arial" pitchFamily="34" charset="0"/>
                <a:cs typeface="Arial" pitchFamily="34" charset="0"/>
              </a:rPr>
              <a:t> </a:t>
            </a:r>
          </a:p>
          <a:p>
            <a:pPr eaLnBrk="1" hangingPunct="1"/>
            <a:endParaRPr lang="en-US" sz="2500" b="1">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457200" y="304800"/>
            <a:ext cx="8229600" cy="5821363"/>
          </a:xfrm>
        </p:spPr>
        <p:txBody>
          <a:bodyPr>
            <a:normAutofit/>
          </a:bodyPr>
          <a:lstStyle/>
          <a:p>
            <a:pPr>
              <a:buNone/>
            </a:pPr>
            <a:r>
              <a:rPr lang="en-PH" sz="4000" b="1" u="sng" dirty="0" smtClean="0"/>
              <a:t>Fire Extinguishment Theory</a:t>
            </a:r>
          </a:p>
          <a:p>
            <a:pPr>
              <a:buNone/>
            </a:pPr>
            <a:endParaRPr lang="en-PH" sz="4000" b="1" u="sng" dirty="0" smtClean="0"/>
          </a:p>
          <a:p>
            <a:r>
              <a:rPr lang="en-PH" sz="4000" b="1" dirty="0" smtClean="0"/>
              <a:t>Cooling</a:t>
            </a:r>
            <a:r>
              <a:rPr lang="en-PH" sz="3600" b="1" dirty="0" smtClean="0"/>
              <a:t>-</a:t>
            </a:r>
            <a:r>
              <a:rPr lang="en-PH" b="1" dirty="0" smtClean="0"/>
              <a:t>temperature reduction</a:t>
            </a:r>
            <a:endParaRPr lang="en-PH" sz="3600" b="1" dirty="0" smtClean="0"/>
          </a:p>
          <a:p>
            <a:r>
              <a:rPr lang="en-PH" sz="4000" b="1" dirty="0" smtClean="0"/>
              <a:t>Smothering</a:t>
            </a:r>
            <a:r>
              <a:rPr lang="en-PH" sz="3600" b="1" dirty="0" smtClean="0"/>
              <a:t>-oxygen dilution</a:t>
            </a:r>
          </a:p>
          <a:p>
            <a:r>
              <a:rPr lang="en-PH" sz="4000" b="1" dirty="0" smtClean="0"/>
              <a:t>Fuel Removal</a:t>
            </a:r>
          </a:p>
          <a:p>
            <a:r>
              <a:rPr lang="en-PH" sz="4000" b="1" dirty="0" smtClean="0"/>
              <a:t>Inhibition</a:t>
            </a:r>
            <a:r>
              <a:rPr lang="en-PH" sz="3600" dirty="0" smtClean="0"/>
              <a:t>-</a:t>
            </a:r>
            <a:r>
              <a:rPr lang="en-PH" sz="3600" b="1" dirty="0" smtClean="0"/>
              <a:t>breaking</a:t>
            </a:r>
            <a:r>
              <a:rPr lang="en-PH" sz="3600" dirty="0" smtClean="0"/>
              <a:t> </a:t>
            </a:r>
            <a:r>
              <a:rPr lang="en-PH" sz="3600" b="1" dirty="0" smtClean="0"/>
              <a:t>the chemical</a:t>
            </a:r>
          </a:p>
          <a:p>
            <a:pPr>
              <a:buNone/>
            </a:pPr>
            <a:r>
              <a:rPr lang="en-PH" sz="3600" b="1" dirty="0" smtClean="0"/>
              <a:t>			      reaction</a:t>
            </a:r>
            <a:endParaRPr lang="en-PH" sz="36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609600" y="4343400"/>
            <a:ext cx="4724400" cy="1828800"/>
          </a:xfrm>
          <a:prstGeom prst="rect">
            <a:avLst/>
          </a:prstGeom>
          <a:noFill/>
          <a:ln w="12700" cap="sq" algn="ctr">
            <a:noFill/>
            <a:round/>
            <a:headEnd type="none" w="sm" len="sm"/>
            <a:tailEnd type="none" w="sm" len="sm"/>
          </a:ln>
        </p:spPr>
        <p:txBody>
          <a:bodyPr wrap="none"/>
          <a:lstStyle/>
          <a:p>
            <a:pPr algn="just" eaLnBrk="1" hangingPunct="1"/>
            <a:r>
              <a:rPr lang="en-US" b="1">
                <a:latin typeface="Arial Black" pitchFamily="34" charset="0"/>
              </a:rPr>
              <a:t>REDUCTION OF HEAT</a:t>
            </a:r>
          </a:p>
          <a:p>
            <a:pPr algn="just" eaLnBrk="1" hangingPunct="1"/>
            <a:endParaRPr lang="en-US" sz="1200" b="1">
              <a:latin typeface="Arial Black" pitchFamily="34" charset="0"/>
            </a:endParaRPr>
          </a:p>
          <a:p>
            <a:pPr algn="just" eaLnBrk="1" hangingPunct="1"/>
            <a:r>
              <a:rPr lang="en-US" b="1">
                <a:latin typeface="Arial Black" pitchFamily="34" charset="0"/>
              </a:rPr>
              <a:t>1. Use something that absorb heat</a:t>
            </a:r>
          </a:p>
          <a:p>
            <a:pPr algn="just" eaLnBrk="1" hangingPunct="1"/>
            <a:endParaRPr lang="en-US" sz="800" b="1">
              <a:latin typeface="Arial Black" pitchFamily="34" charset="0"/>
            </a:endParaRPr>
          </a:p>
          <a:p>
            <a:pPr algn="just" eaLnBrk="1" hangingPunct="1"/>
            <a:r>
              <a:rPr lang="en-US" b="1">
                <a:latin typeface="Arial Black" pitchFamily="34" charset="0"/>
              </a:rPr>
              <a:t>2. Use water being the best cooling agent</a:t>
            </a:r>
          </a:p>
          <a:p>
            <a:pPr algn="just" eaLnBrk="1" hangingPunct="1"/>
            <a:endParaRPr lang="en-US" sz="800" b="1">
              <a:latin typeface="Arial Black" pitchFamily="34" charset="0"/>
            </a:endParaRPr>
          </a:p>
          <a:p>
            <a:pPr algn="just" eaLnBrk="1" hangingPunct="1"/>
            <a:r>
              <a:rPr lang="en-US" b="1">
                <a:latin typeface="Arial Black" pitchFamily="34" charset="0"/>
              </a:rPr>
              <a:t>3. Use foam which contains 94% water</a:t>
            </a:r>
          </a:p>
          <a:p>
            <a:pPr algn="just" eaLnBrk="1" hangingPunct="1"/>
            <a:endParaRPr lang="en-US" b="1">
              <a:latin typeface="Arial Black" pitchFamily="34" charset="0"/>
            </a:endParaRPr>
          </a:p>
          <a:p>
            <a:pPr algn="just" eaLnBrk="1" hangingPunct="1"/>
            <a:endParaRPr lang="en-US" b="1">
              <a:latin typeface="Arial Black" pitchFamily="34" charset="0"/>
            </a:endParaRPr>
          </a:p>
          <a:p>
            <a:pPr algn="just" eaLnBrk="1" hangingPunct="1"/>
            <a:endParaRPr lang="en-US" b="1">
              <a:latin typeface="Arial Black" pitchFamily="34" charset="0"/>
            </a:endParaRPr>
          </a:p>
          <a:p>
            <a:pPr algn="just" eaLnBrk="1" hangingPunct="1"/>
            <a:endParaRPr lang="en-US" b="1">
              <a:latin typeface="Arial Black" pitchFamily="34" charset="0"/>
            </a:endParaRPr>
          </a:p>
        </p:txBody>
      </p:sp>
      <p:pic>
        <p:nvPicPr>
          <p:cNvPr id="17411" name="Picture 2" descr="File:Fire tetrahedron.svg"/>
          <p:cNvPicPr>
            <a:picLocks noChangeAspect="1" noChangeArrowheads="1"/>
          </p:cNvPicPr>
          <p:nvPr/>
        </p:nvPicPr>
        <p:blipFill>
          <a:blip r:embed="rId2" cstate="print"/>
          <a:srcRect/>
          <a:stretch>
            <a:fillRect/>
          </a:stretch>
        </p:blipFill>
        <p:spPr bwMode="auto">
          <a:xfrm>
            <a:off x="6705600" y="4495800"/>
            <a:ext cx="1905000" cy="1600200"/>
          </a:xfrm>
          <a:prstGeom prst="rect">
            <a:avLst/>
          </a:prstGeom>
          <a:noFill/>
          <a:ln w="9525">
            <a:noFill/>
            <a:miter lim="800000"/>
            <a:headEnd/>
            <a:tailEnd/>
          </a:ln>
        </p:spPr>
      </p:pic>
      <p:pic>
        <p:nvPicPr>
          <p:cNvPr id="17412" name="Picture 7"/>
          <p:cNvPicPr>
            <a:picLocks noChangeAspect="1" noChangeArrowheads="1"/>
          </p:cNvPicPr>
          <p:nvPr/>
        </p:nvPicPr>
        <p:blipFill>
          <a:blip r:embed="rId3" cstate="print"/>
          <a:srcRect/>
          <a:stretch>
            <a:fillRect/>
          </a:stretch>
        </p:blipFill>
        <p:spPr bwMode="auto">
          <a:xfrm>
            <a:off x="457200" y="457200"/>
            <a:ext cx="83058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57200"/>
            <a:ext cx="8229600" cy="1447800"/>
          </a:xfrm>
        </p:spPr>
        <p:txBody>
          <a:bodyPr>
            <a:normAutofit fontScale="90000"/>
          </a:bodyPr>
          <a:lstStyle/>
          <a:p>
            <a:pPr eaLnBrk="1" fontAlgn="auto" hangingPunct="1">
              <a:spcAft>
                <a:spcPts val="0"/>
              </a:spcAft>
              <a:defRPr/>
            </a:pPr>
            <a:r>
              <a:rPr lang="en-US" sz="6000" b="1" dirty="0" smtClean="0">
                <a:ln w="12700">
                  <a:solidFill>
                    <a:srgbClr val="C00000"/>
                  </a:solidFill>
                </a:ln>
                <a:solidFill>
                  <a:srgbClr val="0000CC"/>
                </a:solidFill>
                <a:effectLst>
                  <a:outerShdw blurRad="38100" dist="38100" dir="2700000" algn="tl">
                    <a:srgbClr val="000000">
                      <a:alpha val="43137"/>
                    </a:srgbClr>
                  </a:outerShdw>
                </a:effectLst>
                <a:latin typeface="Aharoni" pitchFamily="2" charset="-79"/>
                <a:cs typeface="Aharoni" pitchFamily="2" charset="-79"/>
              </a:rPr>
              <a:t>OBJECTIVE OF SEMINAR</a:t>
            </a:r>
          </a:p>
        </p:txBody>
      </p:sp>
      <p:sp>
        <p:nvSpPr>
          <p:cNvPr id="8195" name="Content Placeholder 2"/>
          <p:cNvSpPr>
            <a:spLocks noGrp="1"/>
          </p:cNvSpPr>
          <p:nvPr>
            <p:ph idx="1"/>
          </p:nvPr>
        </p:nvSpPr>
        <p:spPr>
          <a:xfrm>
            <a:off x="457200" y="1295400"/>
            <a:ext cx="8229600" cy="5334000"/>
          </a:xfrm>
        </p:spPr>
        <p:txBody>
          <a:bodyPr/>
          <a:lstStyle/>
          <a:p>
            <a:pPr eaLnBrk="1" hangingPunct="1">
              <a:buFont typeface="Wingdings" pitchFamily="2" charset="2"/>
              <a:buChar char="Ø"/>
            </a:pPr>
            <a:endParaRPr lang="en-US" dirty="0" smtClean="0"/>
          </a:p>
          <a:p>
            <a:pPr algn="just" eaLnBrk="1" hangingPunct="1">
              <a:buFont typeface="Arial" pitchFamily="34" charset="0"/>
              <a:buChar char="•"/>
            </a:pPr>
            <a:r>
              <a:rPr lang="en-US" sz="3300" dirty="0" smtClean="0">
                <a:solidFill>
                  <a:srgbClr val="0000CC"/>
                </a:solidFill>
              </a:rPr>
              <a:t>To acquire basic knowledge on the nature and behavior of fire</a:t>
            </a:r>
          </a:p>
          <a:p>
            <a:pPr algn="just" eaLnBrk="1" hangingPunct="1">
              <a:buFont typeface="Arial" pitchFamily="34" charset="0"/>
              <a:buChar char="•"/>
            </a:pPr>
            <a:r>
              <a:rPr lang="en-US" sz="3300" dirty="0" smtClean="0">
                <a:solidFill>
                  <a:srgbClr val="0000CC"/>
                </a:solidFill>
              </a:rPr>
              <a:t>To be familiar with the proper response procedures during fire emergencies</a:t>
            </a:r>
          </a:p>
          <a:p>
            <a:pPr algn="just" eaLnBrk="1" hangingPunct="1">
              <a:buFont typeface="Arial" pitchFamily="34" charset="0"/>
              <a:buChar char="•"/>
            </a:pPr>
            <a:r>
              <a:rPr lang="en-US" sz="3300" dirty="0" smtClean="0">
                <a:solidFill>
                  <a:srgbClr val="0000CC"/>
                </a:solidFill>
              </a:rPr>
              <a:t>To increase awareness on fire safety and be more prepared in case of a fire incident.</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852584154"/>
      </p:ext>
    </p:extLst>
  </p:cSld>
  <p:clrMapOvr>
    <a:masterClrMapping/>
  </p:clrMapOvr>
  <mc:AlternateContent xmlns:mc="http://schemas.openxmlformats.org/markup-compatibility/2006" xmlns:p14="http://schemas.microsoft.com/office/powerpoint/2010/main">
    <mc:Choice Requires="p14">
      <p:transition spd="slow" p14:dur="35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randombar(horizontal)">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randombar(horizontal)">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randombar(horizontal)">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457200" y="5029200"/>
            <a:ext cx="9144000" cy="1878013"/>
          </a:xfrm>
          <a:prstGeom prst="rect">
            <a:avLst/>
          </a:prstGeom>
          <a:noFill/>
          <a:ln w="9525">
            <a:noFill/>
            <a:miter lim="800000"/>
            <a:headEnd/>
            <a:tailEnd/>
          </a:ln>
        </p:spPr>
        <p:txBody>
          <a:bodyPr>
            <a:spAutoFit/>
          </a:bodyPr>
          <a:lstStyle/>
          <a:p>
            <a:pPr eaLnBrk="1" hangingPunct="1">
              <a:lnSpc>
                <a:spcPct val="180000"/>
              </a:lnSpc>
              <a:buClr>
                <a:schemeClr val="bg1"/>
              </a:buClr>
              <a:buFont typeface="Wingdings" pitchFamily="2" charset="2"/>
              <a:buNone/>
            </a:pPr>
            <a:r>
              <a:rPr lang="en-US" sz="2000" b="1">
                <a:cs typeface="Times New Roman" pitchFamily="18" charset="0"/>
              </a:rPr>
              <a:t>. EXCLUSION OR DEPRIVATION OF OXYGEN</a:t>
            </a:r>
          </a:p>
          <a:p>
            <a:pPr eaLnBrk="1" hangingPunct="1">
              <a:buClr>
                <a:schemeClr val="bg1"/>
              </a:buClr>
              <a:buFont typeface="Wingdings" pitchFamily="2" charset="2"/>
              <a:buChar char="Ø"/>
            </a:pPr>
            <a:r>
              <a:rPr lang="en-US" sz="2000" b="1">
                <a:cs typeface="Times New Roman" pitchFamily="18" charset="0"/>
              </a:rPr>
              <a:t> Secure the door at close position</a:t>
            </a:r>
            <a:endParaRPr lang="en-US" sz="2000" b="1"/>
          </a:p>
          <a:p>
            <a:pPr eaLnBrk="1" hangingPunct="1">
              <a:buClr>
                <a:schemeClr val="bg1"/>
              </a:buClr>
              <a:buFont typeface="Wingdings" pitchFamily="2" charset="2"/>
              <a:buChar char="Ø"/>
            </a:pPr>
            <a:r>
              <a:rPr lang="en-US" sz="2000" b="1"/>
              <a:t> Displacement or diluting oxygen by means of CO2</a:t>
            </a:r>
          </a:p>
          <a:p>
            <a:pPr eaLnBrk="1" hangingPunct="1">
              <a:buClr>
                <a:schemeClr val="bg1"/>
              </a:buClr>
              <a:buFont typeface="Wingdings" pitchFamily="2" charset="2"/>
              <a:buChar char="Ø"/>
            </a:pPr>
            <a:r>
              <a:rPr lang="en-US" sz="2000" b="1"/>
              <a:t> Blanketing- using wet blanket as foam</a:t>
            </a:r>
          </a:p>
          <a:p>
            <a:pPr eaLnBrk="1" hangingPunct="1">
              <a:buClr>
                <a:schemeClr val="bg1"/>
              </a:buClr>
            </a:pPr>
            <a:endParaRPr lang="en-US" sz="2000" b="1"/>
          </a:p>
        </p:txBody>
      </p:sp>
      <p:graphicFrame>
        <p:nvGraphicFramePr>
          <p:cNvPr id="1026" name="Object 5"/>
          <p:cNvGraphicFramePr>
            <a:graphicFrameLocks noChangeAspect="1"/>
          </p:cNvGraphicFramePr>
          <p:nvPr/>
        </p:nvGraphicFramePr>
        <p:xfrm>
          <a:off x="533400" y="457200"/>
          <a:ext cx="8153400" cy="4495800"/>
        </p:xfrm>
        <a:graphic>
          <a:graphicData uri="http://schemas.openxmlformats.org/presentationml/2006/ole">
            <mc:AlternateContent xmlns:mc="http://schemas.openxmlformats.org/markup-compatibility/2006">
              <mc:Choice xmlns:v="urn:schemas-microsoft-com:vml" Requires="v">
                <p:oleObj spid="_x0000_s1049" name="Bitmap Image" r:id="rId4" imgW="2690093" imgH="2247619" progId="Paint.Picture">
                  <p:embed/>
                </p:oleObj>
              </mc:Choice>
              <mc:Fallback>
                <p:oleObj name="Bitmap Image" r:id="rId4" imgW="2690093" imgH="2247619"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57200"/>
                        <a:ext cx="8153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8" name="Picture 2" descr="File:Fire tetrahedron.svg"/>
          <p:cNvPicPr>
            <a:picLocks noChangeAspect="1" noChangeArrowheads="1"/>
          </p:cNvPicPr>
          <p:nvPr/>
        </p:nvPicPr>
        <p:blipFill>
          <a:blip r:embed="rId6" cstate="print"/>
          <a:srcRect/>
          <a:stretch>
            <a:fillRect/>
          </a:stretch>
        </p:blipFill>
        <p:spPr bwMode="auto">
          <a:xfrm>
            <a:off x="6248400" y="5105400"/>
            <a:ext cx="16002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5334000"/>
            <a:ext cx="9144000" cy="1016000"/>
          </a:xfrm>
          <a:prstGeom prst="rect">
            <a:avLst/>
          </a:prstGeom>
          <a:noFill/>
          <a:ln w="9525">
            <a:noFill/>
            <a:miter lim="800000"/>
            <a:headEnd/>
            <a:tailEnd/>
          </a:ln>
        </p:spPr>
        <p:txBody>
          <a:bodyPr>
            <a:spAutoFit/>
          </a:bodyPr>
          <a:lstStyle/>
          <a:p>
            <a:pPr eaLnBrk="1" hangingPunct="1">
              <a:buClr>
                <a:schemeClr val="bg1"/>
              </a:buClr>
              <a:buFont typeface="Wingdings" pitchFamily="2" charset="2"/>
              <a:buNone/>
            </a:pPr>
            <a:r>
              <a:rPr lang="en-US" b="1">
                <a:latin typeface="Arial Black" pitchFamily="34" charset="0"/>
                <a:cs typeface="Times New Roman" pitchFamily="18" charset="0"/>
              </a:rPr>
              <a:t> </a:t>
            </a:r>
            <a:r>
              <a:rPr lang="en-US" sz="2000" b="1" i="1">
                <a:latin typeface="Arial Black" pitchFamily="34" charset="0"/>
                <a:cs typeface="Times New Roman" pitchFamily="18" charset="0"/>
              </a:rPr>
              <a:t>REMOVAL OF FUEL</a:t>
            </a:r>
          </a:p>
          <a:p>
            <a:pPr eaLnBrk="1" hangingPunct="1">
              <a:buClr>
                <a:schemeClr val="bg1"/>
              </a:buClr>
              <a:buFont typeface="Wingdings" pitchFamily="2" charset="2"/>
              <a:buChar char="Ø"/>
            </a:pPr>
            <a:r>
              <a:rPr lang="en-US" sz="2000" b="1" i="1">
                <a:latin typeface="Arial Black" pitchFamily="34" charset="0"/>
                <a:cs typeface="Times New Roman" pitchFamily="18" charset="0"/>
              </a:rPr>
              <a:t> Shut off fuel supply</a:t>
            </a:r>
            <a:endParaRPr lang="en-US" sz="2000" b="1" i="1">
              <a:latin typeface="Arial Black" pitchFamily="34" charset="0"/>
            </a:endParaRPr>
          </a:p>
          <a:p>
            <a:pPr eaLnBrk="1" hangingPunct="1">
              <a:buClr>
                <a:schemeClr val="bg1"/>
              </a:buClr>
              <a:buFont typeface="Wingdings" pitchFamily="2" charset="2"/>
              <a:buChar char="Ø"/>
            </a:pPr>
            <a:r>
              <a:rPr lang="en-US" sz="2000" b="1" i="1">
                <a:latin typeface="Arial Black" pitchFamily="34" charset="0"/>
              </a:rPr>
              <a:t> Relocate flammable/ combustible materials</a:t>
            </a:r>
          </a:p>
        </p:txBody>
      </p:sp>
      <p:graphicFrame>
        <p:nvGraphicFramePr>
          <p:cNvPr id="2050" name="Object 5"/>
          <p:cNvGraphicFramePr>
            <a:graphicFrameLocks noChangeAspect="1"/>
          </p:cNvGraphicFramePr>
          <p:nvPr/>
        </p:nvGraphicFramePr>
        <p:xfrm>
          <a:off x="457200" y="457200"/>
          <a:ext cx="8229600" cy="4038600"/>
        </p:xfrm>
        <a:graphic>
          <a:graphicData uri="http://schemas.openxmlformats.org/presentationml/2006/ole">
            <mc:AlternateContent xmlns:mc="http://schemas.openxmlformats.org/markup-compatibility/2006">
              <mc:Choice xmlns:v="urn:schemas-microsoft-com:vml" Requires="v">
                <p:oleObj spid="_x0000_s2073" name="Bitmap Image" r:id="rId4" imgW="3505689" imgH="2704762" progId="Paint.Picture">
                  <p:embed/>
                </p:oleObj>
              </mc:Choice>
              <mc:Fallback>
                <p:oleObj name="Bitmap Image" r:id="rId4" imgW="3505689" imgH="2704762"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7200"/>
                        <a:ext cx="8229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2" name="Picture 2" descr="File:Fire tetrahedron.svg"/>
          <p:cNvPicPr>
            <a:picLocks noChangeAspect="1" noChangeArrowheads="1"/>
          </p:cNvPicPr>
          <p:nvPr/>
        </p:nvPicPr>
        <p:blipFill>
          <a:blip r:embed="rId6" cstate="print"/>
          <a:srcRect/>
          <a:stretch>
            <a:fillRect/>
          </a:stretch>
        </p:blipFill>
        <p:spPr bwMode="auto">
          <a:xfrm>
            <a:off x="6781800" y="4876800"/>
            <a:ext cx="19050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381000" y="5334000"/>
            <a:ext cx="6858000" cy="646113"/>
          </a:xfrm>
          <a:prstGeom prst="rect">
            <a:avLst/>
          </a:prstGeom>
          <a:noFill/>
          <a:ln w="9525">
            <a:noFill/>
            <a:miter lim="800000"/>
            <a:headEnd/>
            <a:tailEnd/>
          </a:ln>
        </p:spPr>
        <p:txBody>
          <a:bodyPr>
            <a:spAutoFit/>
          </a:bodyPr>
          <a:lstStyle/>
          <a:p>
            <a:pPr eaLnBrk="1" hangingPunct="1"/>
            <a:r>
              <a:rPr lang="en-US" b="1">
                <a:latin typeface="Arial Black" pitchFamily="34" charset="0"/>
              </a:rPr>
              <a:t>INHIBITION OF CHAIN REACTION or breaking </a:t>
            </a:r>
          </a:p>
          <a:p>
            <a:pPr eaLnBrk="1" hangingPunct="1"/>
            <a:r>
              <a:rPr lang="en-US" b="1">
                <a:latin typeface="Arial Black" pitchFamily="34" charset="0"/>
              </a:rPr>
              <a:t>  the combustion Chain</a:t>
            </a:r>
          </a:p>
        </p:txBody>
      </p:sp>
      <p:graphicFrame>
        <p:nvGraphicFramePr>
          <p:cNvPr id="3074" name="Object 6"/>
          <p:cNvGraphicFramePr>
            <a:graphicFrameLocks noChangeAspect="1"/>
          </p:cNvGraphicFramePr>
          <p:nvPr/>
        </p:nvGraphicFramePr>
        <p:xfrm>
          <a:off x="457200" y="457200"/>
          <a:ext cx="8153400" cy="4648200"/>
        </p:xfrm>
        <a:graphic>
          <a:graphicData uri="http://schemas.openxmlformats.org/presentationml/2006/ole">
            <mc:AlternateContent xmlns:mc="http://schemas.openxmlformats.org/markup-compatibility/2006">
              <mc:Choice xmlns:v="urn:schemas-microsoft-com:vml" Requires="v">
                <p:oleObj spid="_x0000_s3097" name="Bitmap Image" r:id="rId4" imgW="3258005" imgH="2866667" progId="Paint.Picture">
                  <p:embed/>
                </p:oleObj>
              </mc:Choice>
              <mc:Fallback>
                <p:oleObj name="Bitmap Image" r:id="rId4" imgW="3258005" imgH="2866667"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7200"/>
                        <a:ext cx="8153400" cy="4648200"/>
                      </a:xfrm>
                      <a:prstGeom prst="rect">
                        <a:avLst/>
                      </a:prstGeom>
                      <a:noFill/>
                      <a:ln>
                        <a:noFill/>
                      </a:ln>
                      <a:effectLst/>
                      <a:extLst>
                        <a:ext uri="{909E8E84-426E-40DD-AFC4-6F175D3DCCD1}">
                          <a14:hiddenFill xmlns:a14="http://schemas.microsoft.com/office/drawing/2010/main">
                            <a:solidFill>
                              <a:srgbClr val="EEB00B"/>
                            </a:solidFill>
                          </a14:hiddenFill>
                        </a:ex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200B5B"/>
                              </a:outerShdw>
                            </a:effectLst>
                          </a14:hiddenEffects>
                        </a:ext>
                      </a:extLst>
                    </p:spPr>
                  </p:pic>
                </p:oleObj>
              </mc:Fallback>
            </mc:AlternateContent>
          </a:graphicData>
        </a:graphic>
      </p:graphicFrame>
      <p:pic>
        <p:nvPicPr>
          <p:cNvPr id="3076" name="Picture 2" descr="File:Fire tetrahedron.svg"/>
          <p:cNvPicPr>
            <a:picLocks noChangeAspect="1" noChangeArrowheads="1"/>
          </p:cNvPicPr>
          <p:nvPr/>
        </p:nvPicPr>
        <p:blipFill>
          <a:blip r:embed="rId6" cstate="print"/>
          <a:srcRect/>
          <a:stretch>
            <a:fillRect/>
          </a:stretch>
        </p:blipFill>
        <p:spPr bwMode="auto">
          <a:xfrm>
            <a:off x="6858000" y="5181600"/>
            <a:ext cx="16002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4" name="Subtitle 2"/>
          <p:cNvSpPr txBox="1">
            <a:spLocks noGrp="1"/>
          </p:cNvSpPr>
          <p:nvPr>
            <p:ph idx="1"/>
          </p:nvPr>
        </p:nvSpPr>
        <p:spPr>
          <a:xfrm>
            <a:off x="457200" y="304800"/>
            <a:ext cx="8229600" cy="5821363"/>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normalizeH="0" baseline="0" noProof="0" dirty="0" smtClean="0">
                <a:ln w="11430"/>
                <a:effectLst>
                  <a:outerShdw blurRad="50800" dist="39000" dir="5460000" algn="tl">
                    <a:srgbClr val="000000">
                      <a:alpha val="38000"/>
                    </a:srgbClr>
                  </a:outerShdw>
                </a:effectLst>
                <a:uLnTx/>
                <a:uFillTx/>
                <a:latin typeface="Corbel" pitchFamily="34" charset="0"/>
              </a:rPr>
              <a:t>Classification</a:t>
            </a:r>
            <a:r>
              <a:rPr kumimoji="0" lang="en-US" sz="4800" b="1" i="0" u="none" strike="noStrike" kern="1200" normalizeH="0" noProof="0" dirty="0" smtClean="0">
                <a:ln w="11430"/>
                <a:effectLst>
                  <a:outerShdw blurRad="50800" dist="39000" dir="5460000" algn="tl">
                    <a:srgbClr val="000000">
                      <a:alpha val="38000"/>
                    </a:srgbClr>
                  </a:outerShdw>
                </a:effectLst>
                <a:uLnTx/>
                <a:uFillTx/>
                <a:latin typeface="Corbel" pitchFamily="34" charset="0"/>
              </a:rPr>
              <a:t> of Fire</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1" i="0" u="none" strike="noStrike" kern="1200" normalizeH="0" baseline="0" noProof="0" dirty="0" smtClean="0">
              <a:ln w="11430"/>
              <a:effectLst>
                <a:outerShdw blurRad="50800" dist="39000" dir="5460000" algn="tl">
                  <a:srgbClr val="000000">
                    <a:alpha val="38000"/>
                  </a:srgbClr>
                </a:outerShdw>
              </a:effectLst>
              <a:uLnTx/>
              <a:uFillTx/>
              <a:latin typeface="Corbel" pitchFamily="34" charset="0"/>
            </a:endParaRPr>
          </a:p>
        </p:txBody>
      </p:sp>
      <p:sp>
        <p:nvSpPr>
          <p:cNvPr id="5" name="Rectangle 4"/>
          <p:cNvSpPr/>
          <p:nvPr/>
        </p:nvSpPr>
        <p:spPr>
          <a:xfrm>
            <a:off x="381000" y="1295400"/>
            <a:ext cx="8458200"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C00000"/>
                </a:solidFill>
                <a:effectLst>
                  <a:outerShdw blurRad="50800" dist="39000" dir="5460000" algn="tl">
                    <a:srgbClr val="000000">
                      <a:alpha val="38000"/>
                    </a:srgbClr>
                  </a:outerShdw>
                </a:effectLst>
                <a:latin typeface="Corbel" pitchFamily="34" charset="0"/>
              </a:rPr>
              <a:t>A fire is classified according to the fuel it consumes</a:t>
            </a:r>
          </a:p>
        </p:txBody>
      </p:sp>
      <p:pic>
        <p:nvPicPr>
          <p:cNvPr id="6" name="Picture 3" descr="firtypa"/>
          <p:cNvPicPr>
            <a:picLocks noChangeAspect="1" noChangeArrowheads="1"/>
          </p:cNvPicPr>
          <p:nvPr/>
        </p:nvPicPr>
        <p:blipFill>
          <a:blip r:embed="rId2" cstate="print"/>
          <a:stretch>
            <a:fillRect/>
          </a:stretch>
        </p:blipFill>
        <p:spPr bwMode="auto">
          <a:xfrm>
            <a:off x="885825" y="2514600"/>
            <a:ext cx="2238375" cy="2284056"/>
          </a:xfrm>
          <a:prstGeom prst="rect">
            <a:avLst/>
          </a:prstGeom>
          <a:noFill/>
          <a:ln>
            <a:noFill/>
          </a:ln>
        </p:spPr>
      </p:pic>
      <p:sp>
        <p:nvSpPr>
          <p:cNvPr id="7" name="Rectangle 6"/>
          <p:cNvSpPr/>
          <p:nvPr/>
        </p:nvSpPr>
        <p:spPr>
          <a:xfrm>
            <a:off x="3810000" y="2438400"/>
            <a:ext cx="32004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CLASS A</a:t>
            </a:r>
          </a:p>
        </p:txBody>
      </p:sp>
      <p:sp>
        <p:nvSpPr>
          <p:cNvPr id="8" name="Rectangle 7"/>
          <p:cNvSpPr/>
          <p:nvPr/>
        </p:nvSpPr>
        <p:spPr>
          <a:xfrm>
            <a:off x="3810000" y="3365718"/>
            <a:ext cx="4114800" cy="1815882"/>
          </a:xfrm>
          <a:prstGeom prst="rect">
            <a:avLst/>
          </a:prstGeom>
        </p:spPr>
        <p:txBody>
          <a:bodyPr wrap="square">
            <a:spAutoFit/>
          </a:bodyPr>
          <a:lstStyle/>
          <a:p>
            <a:r>
              <a:rPr lang="en-US" sz="2800" b="1" dirty="0" smtClean="0">
                <a:effectLst>
                  <a:outerShdw blurRad="38100" dist="38100" dir="2700000" algn="tl">
                    <a:srgbClr val="000000">
                      <a:alpha val="43137"/>
                    </a:srgbClr>
                  </a:outerShdw>
                </a:effectLst>
                <a:latin typeface="Corbel" pitchFamily="34" charset="0"/>
              </a:rPr>
              <a:t>Ordinary combustibles or fibrous material, such as wood, paper, cloth, rubber and some plastics.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900" fill="hold"/>
                                        <p:tgtEl>
                                          <p:spTgt spid="4"/>
                                        </p:tgtEl>
                                        <p:attrNameLst>
                                          <p:attrName>ppt_x</p:attrName>
                                        </p:attrNameLst>
                                      </p:cBhvr>
                                      <p:tavLst>
                                        <p:tav tm="0">
                                          <p:val>
                                            <p:strVal val="1+#ppt_w/2"/>
                                          </p:val>
                                        </p:tav>
                                        <p:tav tm="100000">
                                          <p:val>
                                            <p:strVal val="#ppt_x"/>
                                          </p:val>
                                        </p:tav>
                                      </p:tavLst>
                                    </p:anim>
                                    <p:anim calcmode="lin" valueType="num">
                                      <p:cBhvr additive="base">
                                        <p:cTn id="8" dur="9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9" presetClass="entr" presetSubtype="0" decel="100000" fill="hold" nodeType="afterEffect">
                                  <p:stCondLst>
                                    <p:cond delay="0"/>
                                  </p:stCondLst>
                                  <p:iterate type="lt">
                                    <p:tmPct val="0"/>
                                  </p:iterate>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2" presetClass="entr" presetSubtype="0" fill="hold" nodeType="withEffect">
                                  <p:stCondLst>
                                    <p:cond delay="100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1000"/>
                                        <p:tgtEl>
                                          <p:spTgt spid="7">
                                            <p:txEl>
                                              <p:pRg st="0" end="0"/>
                                            </p:txEl>
                                          </p:spTgt>
                                        </p:tgtEl>
                                      </p:cBhvr>
                                    </p:animEffect>
                                    <p:anim calcmode="lin" valueType="num">
                                      <p:cBhvr>
                                        <p:cTn id="2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0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dirty="0"/>
          </a:p>
        </p:txBody>
      </p:sp>
      <p:pic>
        <p:nvPicPr>
          <p:cNvPr id="4" name="Picture 4" descr="firtypb"/>
          <p:cNvPicPr>
            <a:picLocks noGrp="1" noChangeAspect="1" noChangeArrowheads="1"/>
          </p:cNvPicPr>
          <p:nvPr>
            <p:ph idx="1"/>
          </p:nvPr>
        </p:nvPicPr>
        <p:blipFill>
          <a:blip r:embed="rId2" cstate="print"/>
          <a:stretch>
            <a:fillRect/>
          </a:stretch>
        </p:blipFill>
        <p:spPr bwMode="auto">
          <a:xfrm>
            <a:off x="762000" y="762000"/>
            <a:ext cx="2438400" cy="2362200"/>
          </a:xfrm>
          <a:prstGeom prst="rect">
            <a:avLst/>
          </a:prstGeom>
          <a:noFill/>
          <a:ln>
            <a:noFill/>
          </a:ln>
        </p:spPr>
      </p:pic>
      <p:sp>
        <p:nvSpPr>
          <p:cNvPr id="6" name="Rectangle 5"/>
          <p:cNvSpPr/>
          <p:nvPr/>
        </p:nvSpPr>
        <p:spPr>
          <a:xfrm>
            <a:off x="4114800" y="152400"/>
            <a:ext cx="2286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CLASS </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038600" y="990600"/>
            <a:ext cx="4191000" cy="2246769"/>
          </a:xfrm>
          <a:prstGeom prst="rect">
            <a:avLst/>
          </a:prstGeom>
        </p:spPr>
        <p:txBody>
          <a:bodyPr wrap="square">
            <a:spAutoFit/>
          </a:bodyPr>
          <a:lstStyle/>
          <a:p>
            <a:r>
              <a:rPr lang="en-US" sz="2800" b="1" dirty="0" smtClean="0">
                <a:effectLst>
                  <a:outerShdw blurRad="38100" dist="38100" dir="2700000" algn="tl">
                    <a:srgbClr val="000000">
                      <a:alpha val="43137"/>
                    </a:srgbClr>
                  </a:outerShdw>
                </a:effectLst>
                <a:latin typeface="Corbel" pitchFamily="34" charset="0"/>
              </a:rPr>
              <a:t>Flammable or combustible liquids such as gasoline, kerosene, paint, paint thinners and propane.</a:t>
            </a:r>
          </a:p>
        </p:txBody>
      </p:sp>
      <p:pic>
        <p:nvPicPr>
          <p:cNvPr id="8" name="Picture 3" descr="firtypc"/>
          <p:cNvPicPr>
            <a:picLocks noChangeAspect="1" noChangeArrowheads="1"/>
          </p:cNvPicPr>
          <p:nvPr/>
        </p:nvPicPr>
        <p:blipFill>
          <a:blip r:embed="rId3" cstate="print"/>
          <a:stretch>
            <a:fillRect/>
          </a:stretch>
        </p:blipFill>
        <p:spPr bwMode="auto">
          <a:xfrm>
            <a:off x="762000" y="4114800"/>
            <a:ext cx="2436876" cy="2253343"/>
          </a:xfrm>
          <a:prstGeom prst="rect">
            <a:avLst/>
          </a:prstGeom>
          <a:noFill/>
          <a:ln>
            <a:noFill/>
          </a:ln>
        </p:spPr>
      </p:pic>
      <p:sp>
        <p:nvSpPr>
          <p:cNvPr id="9" name="Rectangle 8"/>
          <p:cNvSpPr/>
          <p:nvPr/>
        </p:nvSpPr>
        <p:spPr>
          <a:xfrm>
            <a:off x="4114800" y="3200400"/>
            <a:ext cx="2576945"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CLASS </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4038600" y="3962400"/>
            <a:ext cx="4267200" cy="2246769"/>
          </a:xfrm>
          <a:prstGeom prst="rect">
            <a:avLst/>
          </a:prstGeom>
        </p:spPr>
        <p:txBody>
          <a:bodyPr wrap="square">
            <a:spAutoFit/>
          </a:bodyPr>
          <a:lstStyle/>
          <a:p>
            <a:r>
              <a:rPr lang="en-US" sz="2800" b="1" dirty="0" smtClean="0">
                <a:effectLst>
                  <a:outerShdw blurRad="38100" dist="38100" dir="2700000" algn="tl">
                    <a:srgbClr val="000000">
                      <a:alpha val="43137"/>
                    </a:srgbClr>
                  </a:outerShdw>
                </a:effectLst>
                <a:latin typeface="Corbel" pitchFamily="34" charset="0"/>
              </a:rPr>
              <a:t>Energized electrical equipment, such as appliances, switches, panel boxes and power tools.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2" presetClass="entr" presetSubtype="0" fill="hold" grpId="0" nodeType="withEffect">
                                  <p:stCondLst>
                                    <p:cond delay="2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6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9" presetClass="entr" presetSubtype="0" decel="10000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1000"/>
                                        <p:tgtEl>
                                          <p:spTgt spid="9">
                                            <p:txEl>
                                              <p:pRg st="0" end="0"/>
                                            </p:txEl>
                                          </p:spTgt>
                                        </p:tgtEl>
                                      </p:cBhvr>
                                    </p:animEffect>
                                    <p:anim calcmode="lin" valueType="num">
                                      <p:cBhvr>
                                        <p:cTn id="3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dvAuto="5000"/>
      <p:bldP spid="7" grpId="0"/>
      <p:bldP spid="9" grpId="0" build="p" advAuto="500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4" name="Picture 4" descr="firtypd"/>
          <p:cNvPicPr>
            <a:picLocks noGrp="1" noChangeAspect="1" noChangeArrowheads="1"/>
          </p:cNvPicPr>
          <p:nvPr>
            <p:ph idx="1"/>
          </p:nvPr>
        </p:nvPicPr>
        <p:blipFill>
          <a:blip r:embed="rId2" cstate="print"/>
          <a:stretch>
            <a:fillRect/>
          </a:stretch>
        </p:blipFill>
        <p:spPr bwMode="auto">
          <a:xfrm>
            <a:off x="1066800" y="609600"/>
            <a:ext cx="2286000" cy="2438400"/>
          </a:xfrm>
          <a:prstGeom prst="rect">
            <a:avLst/>
          </a:prstGeom>
          <a:noFill/>
          <a:ln>
            <a:noFill/>
          </a:ln>
        </p:spPr>
      </p:pic>
      <p:sp>
        <p:nvSpPr>
          <p:cNvPr id="5" name="Rectangle 4"/>
          <p:cNvSpPr/>
          <p:nvPr/>
        </p:nvSpPr>
        <p:spPr>
          <a:xfrm>
            <a:off x="4038600" y="228600"/>
            <a:ext cx="32004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CLASS D</a:t>
            </a:r>
          </a:p>
        </p:txBody>
      </p:sp>
      <p:sp>
        <p:nvSpPr>
          <p:cNvPr id="6" name="Rectangle 5"/>
          <p:cNvSpPr/>
          <p:nvPr/>
        </p:nvSpPr>
        <p:spPr>
          <a:xfrm>
            <a:off x="4038600" y="914400"/>
            <a:ext cx="4800600" cy="2677656"/>
          </a:xfrm>
          <a:prstGeom prst="rect">
            <a:avLst/>
          </a:prstGeom>
        </p:spPr>
        <p:txBody>
          <a:bodyPr wrap="square">
            <a:spAutoFit/>
          </a:bodyPr>
          <a:lstStyle/>
          <a:p>
            <a:r>
              <a:rPr lang="en-US" sz="2800" b="1" dirty="0" smtClean="0">
                <a:effectLst>
                  <a:outerShdw blurRad="38100" dist="38100" dir="2700000" algn="tl">
                    <a:srgbClr val="000000">
                      <a:alpha val="43137"/>
                    </a:srgbClr>
                  </a:outerShdw>
                </a:effectLst>
              </a:rPr>
              <a:t>Certain combustible metals, such as magnesium, titanium, potassium and sodium. They may react violently with water or other chemicals, and must be handled with care.</a:t>
            </a:r>
          </a:p>
        </p:txBody>
      </p:sp>
      <p:pic>
        <p:nvPicPr>
          <p:cNvPr id="7" name="Picture 6"/>
          <p:cNvPicPr/>
          <p:nvPr/>
        </p:nvPicPr>
        <p:blipFill>
          <a:blip r:embed="rId3" cstate="print"/>
          <a:srcRect l="21663" t="56782" r="65151" b="20661"/>
          <a:stretch>
            <a:fillRect/>
          </a:stretch>
        </p:blipFill>
        <p:spPr bwMode="auto">
          <a:xfrm>
            <a:off x="990600" y="4267200"/>
            <a:ext cx="2133600" cy="2174274"/>
          </a:xfrm>
          <a:prstGeom prst="rect">
            <a:avLst/>
          </a:prstGeom>
          <a:noFill/>
          <a:ln w="9525">
            <a:noFill/>
            <a:miter lim="800000"/>
            <a:headEnd/>
            <a:tailEnd/>
          </a:ln>
          <a:effectLst>
            <a:outerShdw blurRad="50800" dist="38100" dir="2700000" sx="102000" sy="102000" algn="tl" rotWithShape="0">
              <a:prstClr val="black">
                <a:alpha val="74000"/>
              </a:prstClr>
            </a:outerShdw>
          </a:effectLst>
          <a:scene3d>
            <a:camera prst="orthographicFront"/>
            <a:lightRig rig="threePt" dir="t"/>
          </a:scene3d>
          <a:sp3d prstMaterial="dkEdge"/>
        </p:spPr>
      </p:pic>
      <p:sp>
        <p:nvSpPr>
          <p:cNvPr id="8" name="Rectangle 7"/>
          <p:cNvSpPr/>
          <p:nvPr/>
        </p:nvSpPr>
        <p:spPr>
          <a:xfrm>
            <a:off x="3962400" y="3581400"/>
            <a:ext cx="32004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CLASS K</a:t>
            </a:r>
          </a:p>
        </p:txBody>
      </p:sp>
      <p:sp>
        <p:nvSpPr>
          <p:cNvPr id="9" name="Rectangle 8"/>
          <p:cNvSpPr/>
          <p:nvPr/>
        </p:nvSpPr>
        <p:spPr>
          <a:xfrm>
            <a:off x="3962400" y="4343400"/>
            <a:ext cx="4038600" cy="1815882"/>
          </a:xfrm>
          <a:prstGeom prst="rect">
            <a:avLst/>
          </a:prstGeom>
        </p:spPr>
        <p:txBody>
          <a:bodyPr wrap="square">
            <a:spAutoFit/>
          </a:bodyPr>
          <a:lstStyle/>
          <a:p>
            <a:r>
              <a:rPr lang="en-US" sz="2800" b="1" dirty="0">
                <a:effectLst>
                  <a:outerShdw blurRad="38100" dist="38100" dir="2700000" algn="tl">
                    <a:srgbClr val="000000">
                      <a:alpha val="43137"/>
                    </a:srgbClr>
                  </a:outerShdw>
                </a:effectLst>
                <a:latin typeface="Corbel" pitchFamily="34" charset="0"/>
              </a:rPr>
              <a:t>Fires involving combustible cooking fluids such as oils and fats.</a:t>
            </a:r>
            <a:endParaRPr lang="en-US" sz="2800" b="1" dirty="0" smtClean="0">
              <a:effectLst>
                <a:outerShdw blurRad="38100" dist="38100" dir="2700000" algn="tl">
                  <a:srgbClr val="000000">
                    <a:alpha val="43137"/>
                  </a:srgbClr>
                </a:outerShdw>
              </a:effectLst>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9" presetClass="entr" presetSubtype="0" decel="10000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dvAuto="5000"/>
      <p:bldP spid="6" grpId="0"/>
      <p:bldP spid="8" grpId="0" build="p" advAuto="500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re_f03.jpg"/>
          <p:cNvPicPr>
            <a:picLocks noGrp="1" noChangeAspect="1"/>
          </p:cNvPicPr>
          <p:nvPr>
            <p:ph idx="1"/>
          </p:nvPr>
        </p:nvPicPr>
        <p:blipFill>
          <a:blip r:embed="rId2" cstate="print"/>
          <a:srcRect l="36500"/>
          <a:stretch>
            <a:fillRect/>
          </a:stretch>
        </p:blipFill>
        <p:spPr>
          <a:xfrm>
            <a:off x="1143000" y="228600"/>
            <a:ext cx="6629400"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p:txBody>
          <a:bodyPr/>
          <a:lstStyle/>
          <a:p>
            <a:endParaRPr lang="en-PH" dirty="0"/>
          </a:p>
        </p:txBody>
      </p:sp>
      <p:sp>
        <p:nvSpPr>
          <p:cNvPr id="7" name="Rectangle 6"/>
          <p:cNvSpPr/>
          <p:nvPr/>
        </p:nvSpPr>
        <p:spPr>
          <a:xfrm>
            <a:off x="533400" y="3657600"/>
            <a:ext cx="7848600" cy="2031325"/>
          </a:xfrm>
          <a:prstGeom prst="rect">
            <a:avLst/>
          </a:prstGeom>
        </p:spPr>
        <p:txBody>
          <a:bodyPr wrap="square">
            <a:spAutoFit/>
          </a:bodyPr>
          <a:lstStyle/>
          <a:p>
            <a:pPr>
              <a:buNone/>
            </a:pPr>
            <a:r>
              <a:rPr lang="en-PH" sz="5400" b="1" i="1" dirty="0" smtClean="0"/>
              <a:t>Fire Extinguisher</a:t>
            </a:r>
          </a:p>
          <a:p>
            <a:pPr>
              <a:buNone/>
            </a:pPr>
            <a:r>
              <a:rPr lang="en-PH" dirty="0" smtClean="0"/>
              <a:t>-</a:t>
            </a:r>
            <a:r>
              <a:rPr lang="en-PH" sz="3600" dirty="0" smtClean="0"/>
              <a:t>is a handy, first aid fire fighting equipment</a:t>
            </a:r>
            <a:endParaRPr lang="en-PH" dirty="0" smtClean="0"/>
          </a:p>
        </p:txBody>
      </p:sp>
      <p:sp>
        <p:nvSpPr>
          <p:cNvPr id="5" name="Rectangle 7"/>
          <p:cNvSpPr>
            <a:spLocks noChangeArrowheads="1"/>
          </p:cNvSpPr>
          <p:nvPr/>
        </p:nvSpPr>
        <p:spPr bwMode="auto">
          <a:xfrm>
            <a:off x="457200" y="1676400"/>
            <a:ext cx="8153400" cy="2133600"/>
          </a:xfrm>
          <a:prstGeom prst="rect">
            <a:avLst/>
          </a:prstGeom>
          <a:noFill/>
          <a:ln w="9525">
            <a:noFill/>
            <a:miter lim="800000"/>
            <a:headEnd/>
            <a:tailEnd/>
          </a:ln>
          <a:effectLst/>
          <a:scene3d>
            <a:camera prst="perspectiveAbove"/>
            <a:lightRig rig="threePt" dir="t"/>
          </a:scene3d>
          <a:sp3d>
            <a:bevelT prst="angle"/>
          </a:sp3d>
        </p:spPr>
        <p:txBody>
          <a:bodyPr anchor="ctr"/>
          <a:lstStyle/>
          <a:p>
            <a:pPr algn="ctr">
              <a:defRPr/>
            </a:pPr>
            <a:r>
              <a:rPr lang="en-US" sz="5400" dirty="0">
                <a:solidFill>
                  <a:schemeClr val="accent4">
                    <a:lumMod val="10000"/>
                  </a:schemeClr>
                </a:solidFill>
                <a:effectLst>
                  <a:outerShdw blurRad="38100" dist="38100" dir="2700000" algn="tl">
                    <a:srgbClr val="C0C0C0"/>
                  </a:outerShdw>
                </a:effectLst>
                <a:latin typeface="Eras Bold ITC" pitchFamily="34" charset="0"/>
              </a:rPr>
              <a:t>FIRST AIDE FIRE FIGHTING APPLIANCE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0"/>
            <a:ext cx="8229600" cy="1371600"/>
          </a:xfrm>
        </p:spPr>
        <p:txBody>
          <a:bodyPr lIns="90488" tIns="44450" rIns="90488" bIns="44450"/>
          <a:lstStyle/>
          <a:p>
            <a:pPr eaLnBrk="1" hangingPunct="1">
              <a:defRPr/>
            </a:pPr>
            <a:r>
              <a:rPr lang="en-US" b="1" i="1">
                <a:latin typeface="Times New Roman" pitchFamily="18" charset="0"/>
              </a:rPr>
              <a:t>Fire Extinguisher Anatomy</a:t>
            </a:r>
          </a:p>
        </p:txBody>
      </p:sp>
      <p:sp>
        <p:nvSpPr>
          <p:cNvPr id="44035" name="Line 3"/>
          <p:cNvSpPr>
            <a:spLocks noChangeShapeType="1"/>
          </p:cNvSpPr>
          <p:nvPr/>
        </p:nvSpPr>
        <p:spPr bwMode="auto">
          <a:xfrm flipH="1">
            <a:off x="5481638" y="5410200"/>
            <a:ext cx="1916112" cy="0"/>
          </a:xfrm>
          <a:prstGeom prst="line">
            <a:avLst/>
          </a:prstGeom>
          <a:noFill/>
          <a:ln w="12700">
            <a:solidFill>
              <a:schemeClr val="tx1"/>
            </a:solidFill>
            <a:round/>
            <a:headEnd/>
            <a:tailEnd type="triangle" w="med" len="med"/>
          </a:ln>
        </p:spPr>
        <p:txBody>
          <a:bodyPr wrap="none" anchor="ctr"/>
          <a:lstStyle/>
          <a:p>
            <a:endParaRPr lang="en-PH"/>
          </a:p>
        </p:txBody>
      </p:sp>
      <p:sp>
        <p:nvSpPr>
          <p:cNvPr id="44036" name="Line 4"/>
          <p:cNvSpPr>
            <a:spLocks noChangeShapeType="1"/>
          </p:cNvSpPr>
          <p:nvPr/>
        </p:nvSpPr>
        <p:spPr bwMode="auto">
          <a:xfrm flipV="1">
            <a:off x="2522538" y="5862638"/>
            <a:ext cx="1509712" cy="315912"/>
          </a:xfrm>
          <a:prstGeom prst="line">
            <a:avLst/>
          </a:prstGeom>
          <a:noFill/>
          <a:ln w="12700">
            <a:solidFill>
              <a:schemeClr val="tx1"/>
            </a:solidFill>
            <a:round/>
            <a:headEnd/>
            <a:tailEnd type="triangle" w="med" len="med"/>
          </a:ln>
        </p:spPr>
        <p:txBody>
          <a:bodyPr wrap="none" anchor="ctr"/>
          <a:lstStyle/>
          <a:p>
            <a:endParaRPr lang="en-PH"/>
          </a:p>
        </p:txBody>
      </p:sp>
      <p:pic>
        <p:nvPicPr>
          <p:cNvPr id="138245" name="Picture 5"/>
          <p:cNvPicPr>
            <a:picLocks noChangeArrowheads="1"/>
          </p:cNvPicPr>
          <p:nvPr/>
        </p:nvPicPr>
        <p:blipFill>
          <a:blip r:embed="rId3" cstate="print"/>
          <a:srcRect/>
          <a:stretch>
            <a:fillRect/>
          </a:stretch>
        </p:blipFill>
        <p:spPr bwMode="auto">
          <a:xfrm>
            <a:off x="3810000" y="1295400"/>
            <a:ext cx="1782763" cy="5183188"/>
          </a:xfrm>
          <a:prstGeom prst="rect">
            <a:avLst/>
          </a:prstGeom>
          <a:noFill/>
          <a:ln w="12700">
            <a:noFill/>
            <a:miter lim="800000"/>
            <a:headEnd/>
            <a:tailEnd/>
          </a:ln>
          <a:effectLst>
            <a:outerShdw dist="107763" dir="2700000" algn="ctr" rotWithShape="0">
              <a:schemeClr val="bg2"/>
            </a:outerShdw>
          </a:effectLst>
        </p:spPr>
      </p:pic>
      <p:sp>
        <p:nvSpPr>
          <p:cNvPr id="44038" name="Line 6"/>
          <p:cNvSpPr>
            <a:spLocks noChangeShapeType="1"/>
          </p:cNvSpPr>
          <p:nvPr/>
        </p:nvSpPr>
        <p:spPr bwMode="auto">
          <a:xfrm flipH="1">
            <a:off x="5100638" y="1608138"/>
            <a:ext cx="1763712" cy="595312"/>
          </a:xfrm>
          <a:prstGeom prst="line">
            <a:avLst/>
          </a:prstGeom>
          <a:noFill/>
          <a:ln w="12700">
            <a:solidFill>
              <a:schemeClr val="tx1"/>
            </a:solidFill>
            <a:round/>
            <a:headEnd/>
            <a:tailEnd type="triangle" w="med" len="med"/>
          </a:ln>
        </p:spPr>
        <p:txBody>
          <a:bodyPr wrap="none" anchor="ctr"/>
          <a:lstStyle/>
          <a:p>
            <a:endParaRPr lang="en-PH"/>
          </a:p>
        </p:txBody>
      </p:sp>
      <p:sp>
        <p:nvSpPr>
          <p:cNvPr id="44039" name="Line 7"/>
          <p:cNvSpPr>
            <a:spLocks noChangeShapeType="1"/>
          </p:cNvSpPr>
          <p:nvPr/>
        </p:nvSpPr>
        <p:spPr bwMode="auto">
          <a:xfrm>
            <a:off x="2446338" y="1524000"/>
            <a:ext cx="2728912" cy="0"/>
          </a:xfrm>
          <a:prstGeom prst="line">
            <a:avLst/>
          </a:prstGeom>
          <a:noFill/>
          <a:ln w="12700">
            <a:solidFill>
              <a:schemeClr val="tx1"/>
            </a:solidFill>
            <a:round/>
            <a:headEnd/>
            <a:tailEnd type="triangle" w="med" len="med"/>
          </a:ln>
        </p:spPr>
        <p:txBody>
          <a:bodyPr wrap="none" anchor="ctr"/>
          <a:lstStyle/>
          <a:p>
            <a:endParaRPr lang="en-PH"/>
          </a:p>
        </p:txBody>
      </p:sp>
      <p:sp>
        <p:nvSpPr>
          <p:cNvPr id="44040" name="Line 8"/>
          <p:cNvSpPr>
            <a:spLocks noChangeShapeType="1"/>
          </p:cNvSpPr>
          <p:nvPr/>
        </p:nvSpPr>
        <p:spPr bwMode="auto">
          <a:xfrm>
            <a:off x="2446338" y="3124200"/>
            <a:ext cx="1585912" cy="0"/>
          </a:xfrm>
          <a:prstGeom prst="line">
            <a:avLst/>
          </a:prstGeom>
          <a:noFill/>
          <a:ln w="12700">
            <a:solidFill>
              <a:schemeClr val="tx1"/>
            </a:solidFill>
            <a:round/>
            <a:headEnd/>
            <a:tailEnd type="triangle" w="med" len="med"/>
          </a:ln>
        </p:spPr>
        <p:txBody>
          <a:bodyPr wrap="none" anchor="ctr"/>
          <a:lstStyle/>
          <a:p>
            <a:endParaRPr lang="en-PH"/>
          </a:p>
        </p:txBody>
      </p:sp>
      <p:sp>
        <p:nvSpPr>
          <p:cNvPr id="44041" name="Line 9"/>
          <p:cNvSpPr>
            <a:spLocks noChangeShapeType="1"/>
          </p:cNvSpPr>
          <p:nvPr/>
        </p:nvSpPr>
        <p:spPr bwMode="auto">
          <a:xfrm>
            <a:off x="2522538" y="5410200"/>
            <a:ext cx="1585912" cy="0"/>
          </a:xfrm>
          <a:prstGeom prst="line">
            <a:avLst/>
          </a:prstGeom>
          <a:noFill/>
          <a:ln w="12700">
            <a:solidFill>
              <a:schemeClr val="tx1"/>
            </a:solidFill>
            <a:round/>
            <a:headEnd/>
            <a:tailEnd type="triangle" w="med" len="med"/>
          </a:ln>
        </p:spPr>
        <p:txBody>
          <a:bodyPr wrap="none" anchor="ctr"/>
          <a:lstStyle/>
          <a:p>
            <a:endParaRPr lang="en-PH"/>
          </a:p>
        </p:txBody>
      </p:sp>
      <p:sp>
        <p:nvSpPr>
          <p:cNvPr id="44042" name="Line 10"/>
          <p:cNvSpPr>
            <a:spLocks noChangeShapeType="1"/>
          </p:cNvSpPr>
          <p:nvPr/>
        </p:nvSpPr>
        <p:spPr bwMode="auto">
          <a:xfrm flipH="1">
            <a:off x="5481638" y="2286000"/>
            <a:ext cx="1839912" cy="0"/>
          </a:xfrm>
          <a:prstGeom prst="line">
            <a:avLst/>
          </a:prstGeom>
          <a:noFill/>
          <a:ln w="12700">
            <a:solidFill>
              <a:schemeClr val="tx1"/>
            </a:solidFill>
            <a:round/>
            <a:headEnd/>
            <a:tailEnd type="triangle" w="med" len="med"/>
          </a:ln>
        </p:spPr>
        <p:txBody>
          <a:bodyPr wrap="none" anchor="ctr"/>
          <a:lstStyle/>
          <a:p>
            <a:endParaRPr lang="en-PH"/>
          </a:p>
        </p:txBody>
      </p:sp>
      <p:sp>
        <p:nvSpPr>
          <p:cNvPr id="44043" name="Line 11"/>
          <p:cNvSpPr>
            <a:spLocks noChangeShapeType="1"/>
          </p:cNvSpPr>
          <p:nvPr/>
        </p:nvSpPr>
        <p:spPr bwMode="auto">
          <a:xfrm flipV="1">
            <a:off x="2674938" y="1900238"/>
            <a:ext cx="2271712" cy="468312"/>
          </a:xfrm>
          <a:prstGeom prst="line">
            <a:avLst/>
          </a:prstGeom>
          <a:noFill/>
          <a:ln w="12700">
            <a:solidFill>
              <a:schemeClr val="tx1"/>
            </a:solidFill>
            <a:round/>
            <a:headEnd/>
            <a:tailEnd type="triangle" w="med" len="med"/>
          </a:ln>
        </p:spPr>
        <p:txBody>
          <a:bodyPr wrap="none" anchor="ctr"/>
          <a:lstStyle/>
          <a:p>
            <a:endParaRPr lang="en-PH"/>
          </a:p>
        </p:txBody>
      </p:sp>
      <p:sp>
        <p:nvSpPr>
          <p:cNvPr id="44044" name="Line 12"/>
          <p:cNvSpPr>
            <a:spLocks noChangeShapeType="1"/>
          </p:cNvSpPr>
          <p:nvPr/>
        </p:nvSpPr>
        <p:spPr bwMode="auto">
          <a:xfrm flipH="1" flipV="1">
            <a:off x="4868863" y="4179888"/>
            <a:ext cx="2376487" cy="15875"/>
          </a:xfrm>
          <a:prstGeom prst="line">
            <a:avLst/>
          </a:prstGeom>
          <a:noFill/>
          <a:ln w="12700">
            <a:solidFill>
              <a:schemeClr val="tx1"/>
            </a:solidFill>
            <a:round/>
            <a:headEnd/>
            <a:tailEnd type="triangle" w="med" len="med"/>
          </a:ln>
        </p:spPr>
        <p:txBody>
          <a:bodyPr wrap="none" anchor="ctr"/>
          <a:lstStyle/>
          <a:p>
            <a:endParaRPr lang="en-PH"/>
          </a:p>
        </p:txBody>
      </p:sp>
      <p:sp>
        <p:nvSpPr>
          <p:cNvPr id="44045" name="Rectangle 13"/>
          <p:cNvSpPr>
            <a:spLocks noChangeArrowheads="1"/>
          </p:cNvSpPr>
          <p:nvPr/>
        </p:nvSpPr>
        <p:spPr bwMode="auto">
          <a:xfrm>
            <a:off x="336550" y="2973388"/>
            <a:ext cx="2405063" cy="225425"/>
          </a:xfrm>
          <a:prstGeom prst="rect">
            <a:avLst/>
          </a:prstGeom>
          <a:noFill/>
          <a:ln w="12700">
            <a:noFill/>
            <a:miter lim="800000"/>
            <a:headEnd/>
            <a:tailEnd/>
          </a:ln>
        </p:spPr>
        <p:txBody>
          <a:bodyPr wrap="none" lIns="90488" tIns="44450" rIns="90488" bIns="44450">
            <a:spAutoFit/>
          </a:bodyPr>
          <a:lstStyle/>
          <a:p>
            <a:pPr algn="ctr"/>
            <a:r>
              <a:rPr lang="en-US" sz="1400" b="1"/>
              <a:t>DISCHARGE HOSE</a:t>
            </a:r>
          </a:p>
        </p:txBody>
      </p:sp>
      <p:sp>
        <p:nvSpPr>
          <p:cNvPr id="44046" name="Rectangle 14"/>
          <p:cNvSpPr>
            <a:spLocks noChangeArrowheads="1"/>
          </p:cNvSpPr>
          <p:nvPr/>
        </p:nvSpPr>
        <p:spPr bwMode="auto">
          <a:xfrm>
            <a:off x="201613" y="5259388"/>
            <a:ext cx="2676525" cy="225425"/>
          </a:xfrm>
          <a:prstGeom prst="rect">
            <a:avLst/>
          </a:prstGeom>
          <a:noFill/>
          <a:ln w="12700">
            <a:noFill/>
            <a:miter lim="800000"/>
            <a:headEnd/>
            <a:tailEnd/>
          </a:ln>
        </p:spPr>
        <p:txBody>
          <a:bodyPr wrap="none" lIns="90488" tIns="44450" rIns="90488" bIns="44450">
            <a:spAutoFit/>
          </a:bodyPr>
          <a:lstStyle/>
          <a:p>
            <a:pPr algn="ctr"/>
            <a:r>
              <a:rPr lang="en-US" sz="1400" b="1"/>
              <a:t>DISCHARGE NOZZLE</a:t>
            </a:r>
          </a:p>
        </p:txBody>
      </p:sp>
      <p:sp>
        <p:nvSpPr>
          <p:cNvPr id="44047" name="Rectangle 15"/>
          <p:cNvSpPr>
            <a:spLocks noChangeArrowheads="1"/>
          </p:cNvSpPr>
          <p:nvPr/>
        </p:nvSpPr>
        <p:spPr bwMode="auto">
          <a:xfrm>
            <a:off x="192088" y="6021388"/>
            <a:ext cx="2692400" cy="225425"/>
          </a:xfrm>
          <a:prstGeom prst="rect">
            <a:avLst/>
          </a:prstGeom>
          <a:noFill/>
          <a:ln w="12700">
            <a:noFill/>
            <a:miter lim="800000"/>
            <a:headEnd/>
            <a:tailEnd/>
          </a:ln>
        </p:spPr>
        <p:txBody>
          <a:bodyPr wrap="none" lIns="90488" tIns="44450" rIns="90488" bIns="44450">
            <a:spAutoFit/>
          </a:bodyPr>
          <a:lstStyle/>
          <a:p>
            <a:pPr algn="ctr"/>
            <a:r>
              <a:rPr lang="en-US" sz="1400" b="1"/>
              <a:t>DISCHARGE ORIFICE</a:t>
            </a:r>
          </a:p>
        </p:txBody>
      </p:sp>
      <p:sp>
        <p:nvSpPr>
          <p:cNvPr id="44048" name="Rectangle 16"/>
          <p:cNvSpPr>
            <a:spLocks noChangeArrowheads="1"/>
          </p:cNvSpPr>
          <p:nvPr/>
        </p:nvSpPr>
        <p:spPr bwMode="auto">
          <a:xfrm>
            <a:off x="7353300" y="5259388"/>
            <a:ext cx="927100" cy="225425"/>
          </a:xfrm>
          <a:prstGeom prst="rect">
            <a:avLst/>
          </a:prstGeom>
          <a:noFill/>
          <a:ln w="12700">
            <a:noFill/>
            <a:miter lim="800000"/>
            <a:headEnd/>
            <a:tailEnd/>
          </a:ln>
        </p:spPr>
        <p:txBody>
          <a:bodyPr wrap="none" lIns="90488" tIns="44450" rIns="90488" bIns="44450">
            <a:spAutoFit/>
          </a:bodyPr>
          <a:lstStyle/>
          <a:p>
            <a:pPr algn="ctr"/>
            <a:r>
              <a:rPr lang="en-US" sz="1400" b="1"/>
              <a:t>BODY</a:t>
            </a:r>
          </a:p>
        </p:txBody>
      </p:sp>
      <p:sp>
        <p:nvSpPr>
          <p:cNvPr id="44049" name="Rectangle 17"/>
          <p:cNvSpPr>
            <a:spLocks noChangeArrowheads="1"/>
          </p:cNvSpPr>
          <p:nvPr/>
        </p:nvSpPr>
        <p:spPr bwMode="auto">
          <a:xfrm>
            <a:off x="6989763" y="4040188"/>
            <a:ext cx="1741487" cy="225425"/>
          </a:xfrm>
          <a:prstGeom prst="rect">
            <a:avLst/>
          </a:prstGeom>
          <a:noFill/>
          <a:ln w="12700">
            <a:noFill/>
            <a:miter lim="800000"/>
            <a:headEnd/>
            <a:tailEnd/>
          </a:ln>
        </p:spPr>
        <p:txBody>
          <a:bodyPr wrap="none" lIns="90488" tIns="44450" rIns="90488" bIns="44450">
            <a:spAutoFit/>
          </a:bodyPr>
          <a:lstStyle/>
          <a:p>
            <a:pPr algn="ctr"/>
            <a:r>
              <a:rPr lang="en-US" sz="1400" b="1"/>
              <a:t>DATA PLATE</a:t>
            </a:r>
          </a:p>
        </p:txBody>
      </p:sp>
      <p:sp>
        <p:nvSpPr>
          <p:cNvPr id="44050" name="Rectangle 18"/>
          <p:cNvSpPr>
            <a:spLocks noChangeArrowheads="1"/>
          </p:cNvSpPr>
          <p:nvPr/>
        </p:nvSpPr>
        <p:spPr bwMode="auto">
          <a:xfrm>
            <a:off x="7113588" y="2058988"/>
            <a:ext cx="1508125" cy="385762"/>
          </a:xfrm>
          <a:prstGeom prst="rect">
            <a:avLst/>
          </a:prstGeom>
          <a:noFill/>
          <a:ln w="12700">
            <a:noFill/>
            <a:miter lim="800000"/>
            <a:headEnd/>
            <a:tailEnd/>
          </a:ln>
        </p:spPr>
        <p:txBody>
          <a:bodyPr wrap="none" lIns="90488" tIns="44450" rIns="90488" bIns="44450">
            <a:spAutoFit/>
          </a:bodyPr>
          <a:lstStyle/>
          <a:p>
            <a:pPr algn="ctr"/>
            <a:r>
              <a:rPr lang="en-US" sz="1400" b="1"/>
              <a:t>CARRYING</a:t>
            </a:r>
          </a:p>
          <a:p>
            <a:pPr algn="ctr"/>
            <a:r>
              <a:rPr lang="en-US" sz="1400" b="1"/>
              <a:t>HANDLE</a:t>
            </a:r>
          </a:p>
        </p:txBody>
      </p:sp>
      <p:sp>
        <p:nvSpPr>
          <p:cNvPr id="44051" name="Rectangle 19"/>
          <p:cNvSpPr>
            <a:spLocks noChangeArrowheads="1"/>
          </p:cNvSpPr>
          <p:nvPr/>
        </p:nvSpPr>
        <p:spPr bwMode="auto">
          <a:xfrm>
            <a:off x="6548438" y="1219200"/>
            <a:ext cx="2486025" cy="546100"/>
          </a:xfrm>
          <a:prstGeom prst="rect">
            <a:avLst/>
          </a:prstGeom>
          <a:noFill/>
          <a:ln w="12700">
            <a:noFill/>
            <a:miter lim="800000"/>
            <a:headEnd/>
            <a:tailEnd/>
          </a:ln>
        </p:spPr>
        <p:txBody>
          <a:bodyPr wrap="none" lIns="90488" tIns="44450" rIns="90488" bIns="44450">
            <a:spAutoFit/>
          </a:bodyPr>
          <a:lstStyle/>
          <a:p>
            <a:pPr algn="ctr"/>
            <a:r>
              <a:rPr lang="en-US" sz="1400" b="1"/>
              <a:t>PRESSURE GAUGE</a:t>
            </a:r>
          </a:p>
          <a:p>
            <a:pPr algn="ctr"/>
            <a:r>
              <a:rPr lang="en-US" sz="1400" b="1" i="1"/>
              <a:t>(not found on CO</a:t>
            </a:r>
            <a:r>
              <a:rPr lang="en-US" sz="1400" b="1" i="1" baseline="-25000"/>
              <a:t>2</a:t>
            </a:r>
            <a:endParaRPr lang="en-US" sz="1400" b="1" i="1"/>
          </a:p>
          <a:p>
            <a:pPr algn="ctr"/>
            <a:r>
              <a:rPr lang="en-US" sz="1400" b="1" i="1"/>
              <a:t>extinguishers)</a:t>
            </a:r>
          </a:p>
        </p:txBody>
      </p:sp>
      <p:sp>
        <p:nvSpPr>
          <p:cNvPr id="44052" name="Rectangle 20"/>
          <p:cNvSpPr>
            <a:spLocks noChangeArrowheads="1"/>
          </p:cNvSpPr>
          <p:nvPr/>
        </p:nvSpPr>
        <p:spPr bwMode="auto">
          <a:xfrm>
            <a:off x="277813" y="1373188"/>
            <a:ext cx="2522537" cy="225425"/>
          </a:xfrm>
          <a:prstGeom prst="rect">
            <a:avLst/>
          </a:prstGeom>
          <a:noFill/>
          <a:ln w="12700">
            <a:noFill/>
            <a:miter lim="800000"/>
            <a:headEnd/>
            <a:tailEnd/>
          </a:ln>
        </p:spPr>
        <p:txBody>
          <a:bodyPr wrap="none" lIns="90488" tIns="44450" rIns="90488" bIns="44450">
            <a:spAutoFit/>
          </a:bodyPr>
          <a:lstStyle/>
          <a:p>
            <a:pPr algn="ctr"/>
            <a:r>
              <a:rPr lang="en-US" sz="1400" b="1"/>
              <a:t>DISCHARGE LEVER</a:t>
            </a:r>
          </a:p>
        </p:txBody>
      </p:sp>
      <p:sp>
        <p:nvSpPr>
          <p:cNvPr id="44053" name="Rectangle 21"/>
          <p:cNvSpPr>
            <a:spLocks noChangeArrowheads="1"/>
          </p:cNvSpPr>
          <p:nvPr/>
        </p:nvSpPr>
        <p:spPr bwMode="auto">
          <a:xfrm>
            <a:off x="-103188" y="2058988"/>
            <a:ext cx="3284538" cy="385762"/>
          </a:xfrm>
          <a:prstGeom prst="rect">
            <a:avLst/>
          </a:prstGeom>
          <a:noFill/>
          <a:ln w="12700">
            <a:noFill/>
            <a:miter lim="800000"/>
            <a:headEnd/>
            <a:tailEnd/>
          </a:ln>
        </p:spPr>
        <p:txBody>
          <a:bodyPr wrap="none" lIns="90488" tIns="44450" rIns="90488" bIns="44450">
            <a:spAutoFit/>
          </a:bodyPr>
          <a:lstStyle/>
          <a:p>
            <a:pPr algn="ctr"/>
            <a:r>
              <a:rPr lang="en-US" sz="1400" b="1"/>
              <a:t>DISCHARGE LOCKING PIN</a:t>
            </a:r>
          </a:p>
          <a:p>
            <a:pPr algn="ctr"/>
            <a:r>
              <a:rPr lang="en-US" sz="1400" b="1"/>
              <a:t>AND SEAL</a:t>
            </a:r>
          </a:p>
        </p:txBody>
      </p:sp>
      <p:pic>
        <p:nvPicPr>
          <p:cNvPr id="44054" name="Picture 24" descr="bluelightbar.gif (10927 bytes)"/>
          <p:cNvPicPr>
            <a:picLocks noChangeAspect="1" noChangeArrowheads="1" noCrop="1"/>
          </p:cNvPicPr>
          <p:nvPr/>
        </p:nvPicPr>
        <p:blipFill>
          <a:blip r:embed="rId4" cstate="print"/>
          <a:srcRect/>
          <a:stretch>
            <a:fillRect/>
          </a:stretch>
        </p:blipFill>
        <p:spPr bwMode="auto">
          <a:xfrm rot="16200000" flipV="1">
            <a:off x="-3330575" y="3360738"/>
            <a:ext cx="6827837" cy="166688"/>
          </a:xfrm>
          <a:prstGeom prst="rect">
            <a:avLst/>
          </a:prstGeom>
          <a:noFill/>
          <a:ln w="9525">
            <a:noFill/>
            <a:miter lim="800000"/>
            <a:headEnd/>
            <a:tailEnd/>
          </a:ln>
        </p:spPr>
      </p:pic>
      <p:pic>
        <p:nvPicPr>
          <p:cNvPr id="44055" name="Picture 25" descr="bluelightbar.gif (10927 bytes)"/>
          <p:cNvPicPr>
            <a:picLocks noChangeAspect="1" noChangeArrowheads="1" noCrop="1"/>
          </p:cNvPicPr>
          <p:nvPr/>
        </p:nvPicPr>
        <p:blipFill>
          <a:blip r:embed="rId4" cstate="print"/>
          <a:srcRect/>
          <a:stretch>
            <a:fillRect/>
          </a:stretch>
        </p:blipFill>
        <p:spPr bwMode="auto">
          <a:xfrm rot="16200000" flipV="1">
            <a:off x="5646738" y="3360738"/>
            <a:ext cx="6827837" cy="166687"/>
          </a:xfrm>
          <a:prstGeom prst="rect">
            <a:avLst/>
          </a:prstGeom>
          <a:noFill/>
          <a:ln w="9525">
            <a:noFill/>
            <a:miter lim="800000"/>
            <a:headEnd/>
            <a:tailEnd/>
          </a:ln>
        </p:spPr>
      </p:pic>
      <p:pic>
        <p:nvPicPr>
          <p:cNvPr id="44056" name="Picture 26" descr="bluelightbar.gif (10927 bytes)"/>
          <p:cNvPicPr>
            <a:picLocks noChangeAspect="1" noChangeArrowheads="1" noCrop="1"/>
          </p:cNvPicPr>
          <p:nvPr/>
        </p:nvPicPr>
        <p:blipFill>
          <a:blip r:embed="rId4" cstate="print"/>
          <a:srcRect/>
          <a:stretch>
            <a:fillRect/>
          </a:stretch>
        </p:blipFill>
        <p:spPr bwMode="auto">
          <a:xfrm rot="10800000" flipV="1">
            <a:off x="0" y="-6350"/>
            <a:ext cx="9144000" cy="158750"/>
          </a:xfrm>
          <a:prstGeom prst="rect">
            <a:avLst/>
          </a:prstGeom>
          <a:noFill/>
          <a:ln w="9525">
            <a:noFill/>
            <a:miter lim="800000"/>
            <a:headEnd/>
            <a:tailEnd/>
          </a:ln>
        </p:spPr>
      </p:pic>
      <p:pic>
        <p:nvPicPr>
          <p:cNvPr id="44057" name="Picture 27" descr="bluelightbar.gif (10927 bytes)"/>
          <p:cNvPicPr>
            <a:picLocks noChangeAspect="1" noChangeArrowheads="1" noCrop="1"/>
          </p:cNvPicPr>
          <p:nvPr/>
        </p:nvPicPr>
        <p:blipFill>
          <a:blip r:embed="rId4" cstate="print"/>
          <a:srcRect/>
          <a:stretch>
            <a:fillRect/>
          </a:stretch>
        </p:blipFill>
        <p:spPr bwMode="auto">
          <a:xfrm rot="10800000" flipV="1">
            <a:off x="0" y="6699250"/>
            <a:ext cx="9144000" cy="158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PH" smtClean="0"/>
          </a:p>
        </p:txBody>
      </p:sp>
      <p:sp>
        <p:nvSpPr>
          <p:cNvPr id="4" name="Content Placeholder 3"/>
          <p:cNvSpPr>
            <a:spLocks noGrp="1"/>
          </p:cNvSpPr>
          <p:nvPr>
            <p:ph idx="1"/>
          </p:nvPr>
        </p:nvSpPr>
        <p:spPr>
          <a:xfrm>
            <a:off x="457200" y="228600"/>
            <a:ext cx="8229600" cy="5644622"/>
          </a:xfrm>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buNone/>
              <a:defRPr/>
            </a:pPr>
            <a:endPar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fontAlgn="auto">
              <a:spcAft>
                <a:spcPts val="0"/>
              </a:spcAft>
              <a:defRPr/>
            </a:pPr>
            <a:endPar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fontAlgn="auto">
              <a:spcAft>
                <a:spcPts val="0"/>
              </a:spcAft>
              <a:defRPr/>
            </a:pP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 </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Pull the pin</a:t>
            </a:r>
          </a:p>
          <a:p>
            <a:pPr fontAlgn="auto">
              <a:spcAft>
                <a:spcPts val="0"/>
              </a:spcAft>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 Aim the nozzle</a:t>
            </a:r>
          </a:p>
          <a:p>
            <a:pPr fontAlgn="auto">
              <a:spcAft>
                <a:spcPts val="0"/>
              </a:spcAft>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 – Squeeze the lever</a:t>
            </a:r>
          </a:p>
          <a:p>
            <a:pPr fontAlgn="auto">
              <a:spcAft>
                <a:spcPts val="0"/>
              </a:spcAft>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 – Sweep side to side at the </a:t>
            </a:r>
          </a:p>
          <a:p>
            <a:pPr fontAlgn="auto">
              <a:spcAft>
                <a:spcPts val="0"/>
              </a:spcAft>
              <a:buFont typeface="Arial" pitchFamily="34" charset="0"/>
              <a:buNone/>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base </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 the </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fire</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685800" y="0"/>
            <a:ext cx="7073903" cy="1938992"/>
          </a:xfrm>
          <a:prstGeom prst="rect">
            <a:avLst/>
          </a:prstGeom>
          <a:noFill/>
        </p:spPr>
        <p:txBody>
          <a:bodyPr wrap="square">
            <a:spAutoFit/>
          </a:bodyPr>
          <a:lstStyle/>
          <a:p>
            <a:pPr algn="ctr" eaLnBrk="0" fontAlgn="auto" hangingPunct="0">
              <a:spcBef>
                <a:spcPts val="0"/>
              </a:spcBef>
              <a:spcAft>
                <a:spcPts val="0"/>
              </a:spcAft>
              <a:defRPr/>
            </a:pPr>
            <a:r>
              <a:rPr lang="en-US" sz="40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latin typeface="Eras Bold ITC" pitchFamily="34" charset="0"/>
                <a:cs typeface="+mn-cs"/>
              </a:rPr>
              <a:t>HOW TO USE A</a:t>
            </a:r>
            <a:br>
              <a:rPr lang="en-US" sz="40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latin typeface="Eras Bold ITC" pitchFamily="34" charset="0"/>
                <a:cs typeface="+mn-cs"/>
              </a:rPr>
            </a:br>
            <a:r>
              <a:rPr lang="en-US" sz="40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latin typeface="Eras Bold ITC" pitchFamily="34" charset="0"/>
                <a:cs typeface="+mn-cs"/>
              </a:rPr>
              <a:t>FIRE </a:t>
            </a:r>
            <a:r>
              <a:rPr lang="en-US" sz="40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latin typeface="Eras Bold ITC" pitchFamily="34" charset="0"/>
                <a:cs typeface="+mn-cs"/>
              </a:rPr>
              <a:t>EXTINGUISHER</a:t>
            </a:r>
          </a:p>
          <a:p>
            <a:pPr algn="ctr" eaLnBrk="0" fontAlgn="auto" hangingPunct="0">
              <a:spcBef>
                <a:spcPts val="0"/>
              </a:spcBef>
              <a:spcAft>
                <a:spcPts val="0"/>
              </a:spcAft>
              <a:defRPr/>
            </a:pPr>
            <a:endParaRPr lang="en-US" sz="40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latin typeface="Eras Bold ITC"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normAutofit/>
          </a:bodyPr>
          <a:lstStyle/>
          <a:p>
            <a:pPr algn="ctr">
              <a:buNone/>
            </a:pPr>
            <a:r>
              <a:rPr lang="en-PH" sz="4800" b="1" dirty="0" smtClean="0"/>
              <a:t>Classifications of Fire Extinguishers</a:t>
            </a:r>
            <a:endParaRPr lang="en-PH" sz="4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6200"/>
            <a:ext cx="8229600" cy="1143000"/>
          </a:xfrm>
        </p:spPr>
        <p:txBody>
          <a:bodyPr/>
          <a:lstStyle/>
          <a:p>
            <a:pPr eaLnBrk="1" fontAlgn="auto" hangingPunct="1">
              <a:spcAft>
                <a:spcPts val="0"/>
              </a:spcAft>
              <a:defRPr/>
            </a:pPr>
            <a:r>
              <a:rPr lang="en-US" sz="6000" b="1" dirty="0" smtClean="0">
                <a:ln w="12700">
                  <a:solidFill>
                    <a:srgbClr val="C00000"/>
                  </a:solidFill>
                </a:ln>
                <a:solidFill>
                  <a:srgbClr val="0000CC"/>
                </a:solidFill>
                <a:latin typeface="Aharoni" pitchFamily="2" charset="-79"/>
                <a:cs typeface="Aharoni" pitchFamily="2" charset="-79"/>
              </a:rPr>
              <a:t> COURSE OUTLINE</a:t>
            </a:r>
          </a:p>
        </p:txBody>
      </p:sp>
      <p:sp>
        <p:nvSpPr>
          <p:cNvPr id="9219" name="Content Placeholder 2"/>
          <p:cNvSpPr>
            <a:spLocks noGrp="1"/>
          </p:cNvSpPr>
          <p:nvPr>
            <p:ph idx="1"/>
          </p:nvPr>
        </p:nvSpPr>
        <p:spPr>
          <a:xfrm>
            <a:off x="0" y="1219200"/>
            <a:ext cx="9144000" cy="5562600"/>
          </a:xfrm>
        </p:spPr>
        <p:txBody>
          <a:bodyPr/>
          <a:lstStyle/>
          <a:p>
            <a:pPr marL="514350" indent="-514350" eaLnBrk="1" hangingPunct="1">
              <a:buFont typeface="Wingdings 2" pitchFamily="18" charset="2"/>
              <a:buAutoNum type="alphaUcPeriod"/>
            </a:pPr>
            <a:r>
              <a:rPr lang="en-US" sz="3000" b="1" dirty="0" smtClean="0">
                <a:solidFill>
                  <a:srgbClr val="1C1C1C"/>
                </a:solidFill>
              </a:rPr>
              <a:t>BFP HISTORY</a:t>
            </a:r>
          </a:p>
          <a:p>
            <a:pPr marL="514350" indent="-514350" eaLnBrk="1" hangingPunct="1">
              <a:buFont typeface="Wingdings 2" pitchFamily="18" charset="2"/>
              <a:buAutoNum type="alphaUcPeriod"/>
            </a:pPr>
            <a:r>
              <a:rPr lang="en-US" sz="3000" b="1" dirty="0" smtClean="0">
                <a:solidFill>
                  <a:srgbClr val="1C1C1C"/>
                </a:solidFill>
              </a:rPr>
              <a:t>NATURE AND BEHAVIOR OF FIRE</a:t>
            </a:r>
          </a:p>
          <a:p>
            <a:pPr marL="514350" indent="-514350" eaLnBrk="1" hangingPunct="1">
              <a:buFont typeface="Wingdings 2" pitchFamily="18" charset="2"/>
              <a:buAutoNum type="alphaUcPeriod"/>
            </a:pPr>
            <a:r>
              <a:rPr lang="en-US" sz="3000" b="1" dirty="0" smtClean="0">
                <a:solidFill>
                  <a:srgbClr val="1C1C1C"/>
                </a:solidFill>
              </a:rPr>
              <a:t>CLASSES OF FIRE</a:t>
            </a:r>
          </a:p>
          <a:p>
            <a:pPr marL="514350" indent="-514350" eaLnBrk="1" hangingPunct="1">
              <a:buFont typeface="Wingdings 2" pitchFamily="18" charset="2"/>
              <a:buAutoNum type="alphaUcPeriod"/>
            </a:pPr>
            <a:r>
              <a:rPr lang="en-US" sz="3000" b="1" dirty="0" smtClean="0">
                <a:solidFill>
                  <a:srgbClr val="1C1C1C"/>
                </a:solidFill>
              </a:rPr>
              <a:t>PARTS &amp; USE OF FIRE EXTINGUISHER</a:t>
            </a:r>
          </a:p>
          <a:p>
            <a:pPr marL="514350" indent="-514350">
              <a:buFont typeface="Wingdings 2" pitchFamily="18" charset="2"/>
              <a:buAutoNum type="alphaUcPeriod"/>
            </a:pPr>
            <a:r>
              <a:rPr lang="en-US" sz="3000" b="1" dirty="0" smtClean="0">
                <a:solidFill>
                  <a:srgbClr val="1C1C1C"/>
                </a:solidFill>
              </a:rPr>
              <a:t>ORGANIZATIONAL </a:t>
            </a:r>
            <a:r>
              <a:rPr lang="en-US" sz="3000" b="1" dirty="0">
                <a:solidFill>
                  <a:srgbClr val="1C1C1C"/>
                </a:solidFill>
              </a:rPr>
              <a:t>STRUCTURE OF FIRE </a:t>
            </a:r>
            <a:r>
              <a:rPr lang="en-US" sz="3000" b="1" dirty="0" smtClean="0">
                <a:solidFill>
                  <a:srgbClr val="1C1C1C"/>
                </a:solidFill>
              </a:rPr>
              <a:t>BRIGADE</a:t>
            </a:r>
          </a:p>
          <a:p>
            <a:pPr marL="514350" indent="-514350">
              <a:buFont typeface="Wingdings 2" pitchFamily="18" charset="2"/>
              <a:buAutoNum type="alphaUcPeriod"/>
            </a:pPr>
            <a:r>
              <a:rPr lang="en-US" sz="3000" b="1" dirty="0" smtClean="0">
                <a:solidFill>
                  <a:srgbClr val="1C1C1C"/>
                </a:solidFill>
              </a:rPr>
              <a:t>FIRE </a:t>
            </a:r>
            <a:r>
              <a:rPr lang="en-US" sz="3000" b="1" dirty="0">
                <a:solidFill>
                  <a:srgbClr val="1C1C1C"/>
                </a:solidFill>
              </a:rPr>
              <a:t>EVACUATION DRILL &amp; </a:t>
            </a:r>
            <a:r>
              <a:rPr lang="en-US" sz="3000" b="1" dirty="0" smtClean="0">
                <a:solidFill>
                  <a:srgbClr val="1C1C1C"/>
                </a:solidFill>
              </a:rPr>
              <a:t>PROCEDURE</a:t>
            </a:r>
          </a:p>
          <a:p>
            <a:pPr marL="514350" indent="-514350">
              <a:buFont typeface="Wingdings 2" pitchFamily="18" charset="2"/>
              <a:buAutoNum type="alphaUcPeriod"/>
            </a:pPr>
            <a:r>
              <a:rPr lang="en-US" sz="3000" b="1" dirty="0">
                <a:solidFill>
                  <a:srgbClr val="1C1C1C"/>
                </a:solidFill>
              </a:rPr>
              <a:t>FIRE EMERGENCY </a:t>
            </a:r>
            <a:r>
              <a:rPr lang="en-US" sz="3000" b="1" dirty="0" smtClean="0">
                <a:solidFill>
                  <a:srgbClr val="1C1C1C"/>
                </a:solidFill>
              </a:rPr>
              <a:t>PROCEDURE</a:t>
            </a:r>
          </a:p>
          <a:p>
            <a:pPr marL="514350" indent="-514350">
              <a:buFont typeface="Wingdings 2" pitchFamily="18" charset="2"/>
              <a:buAutoNum type="alphaUcPeriod"/>
            </a:pPr>
            <a:r>
              <a:rPr lang="en-US" sz="3000" b="1" dirty="0" smtClean="0">
                <a:solidFill>
                  <a:srgbClr val="1C1C1C"/>
                </a:solidFill>
              </a:rPr>
              <a:t>PERSONAL PROTECTIVE EQUIPMENT</a:t>
            </a:r>
          </a:p>
          <a:p>
            <a:pPr marL="514350" indent="-514350">
              <a:buFont typeface="Wingdings 2" pitchFamily="18" charset="2"/>
              <a:buAutoNum type="alphaUcPeriod"/>
            </a:pPr>
            <a:r>
              <a:rPr lang="en-US" sz="3000" b="1" dirty="0" smtClean="0">
                <a:solidFill>
                  <a:srgbClr val="1C1C1C"/>
                </a:solidFill>
              </a:rPr>
              <a:t>BASIC FIRE SAFETY FEATURES IN A BUILDING</a:t>
            </a:r>
          </a:p>
          <a:p>
            <a:pPr marL="514350" indent="-514350" algn="just">
              <a:buFont typeface="Wingdings 2" pitchFamily="18" charset="2"/>
              <a:buAutoNum type="alphaUcPeriod"/>
            </a:pPr>
            <a:r>
              <a:rPr lang="en-US" sz="3000" b="1" dirty="0">
                <a:solidFill>
                  <a:srgbClr val="1C1C1C"/>
                </a:solidFill>
              </a:rPr>
              <a:t>FIRE SAFETY TIPS</a:t>
            </a:r>
            <a:endParaRPr lang="en-US" sz="3000" b="1" dirty="0" smtClean="0">
              <a:solidFill>
                <a:srgbClr val="1C1C1C"/>
              </a:solidFill>
            </a:endParaRPr>
          </a:p>
        </p:txBody>
      </p:sp>
    </p:spTree>
    <p:extLst>
      <p:ext uri="{BB962C8B-B14F-4D97-AF65-F5344CB8AC3E}">
        <p14:creationId xmlns:p14="http://schemas.microsoft.com/office/powerpoint/2010/main" val="4176244228"/>
      </p:ext>
    </p:extLst>
  </p:cSld>
  <p:clrMapOvr>
    <a:masterClrMapping/>
  </p:clrMapOvr>
  <mc:AlternateContent xmlns:mc="http://schemas.openxmlformats.org/markup-compatibility/2006" xmlns:p14="http://schemas.microsoft.com/office/powerpoint/2010/main">
    <mc:Choice Requires="p14">
      <p:transition spd="slow" p14:dur="35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randombar(horizont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randombar(horizontal)">
                                      <p:cBhvr>
                                        <p:cTn id="12" dur="500"/>
                                        <p:tgtEl>
                                          <p:spTgt spid="92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randombar(horizontal)">
                                      <p:cBhvr>
                                        <p:cTn id="17" dur="500"/>
                                        <p:tgtEl>
                                          <p:spTgt spid="92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randombar(horizontal)">
                                      <p:cBhvr>
                                        <p:cTn id="22" dur="500"/>
                                        <p:tgtEl>
                                          <p:spTgt spid="92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randombar(horizontal)">
                                      <p:cBhvr>
                                        <p:cTn id="27" dur="500"/>
                                        <p:tgtEl>
                                          <p:spTgt spid="92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219">
                                            <p:txEl>
                                              <p:pRg st="4" end="4"/>
                                            </p:txEl>
                                          </p:spTgt>
                                        </p:tgtEl>
                                        <p:attrNameLst>
                                          <p:attrName>style.visibility</p:attrName>
                                        </p:attrNameLst>
                                      </p:cBhvr>
                                      <p:to>
                                        <p:strVal val="visible"/>
                                      </p:to>
                                    </p:set>
                                    <p:animEffect transition="in" filter="randombar(horizontal)">
                                      <p:cBhvr>
                                        <p:cTn id="32" dur="500"/>
                                        <p:tgtEl>
                                          <p:spTgt spid="921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Effect transition="in" filter="randombar(horizontal)">
                                      <p:cBhvr>
                                        <p:cTn id="37" dur="500"/>
                                        <p:tgtEl>
                                          <p:spTgt spid="921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219">
                                            <p:txEl>
                                              <p:pRg st="6" end="6"/>
                                            </p:txEl>
                                          </p:spTgt>
                                        </p:tgtEl>
                                        <p:attrNameLst>
                                          <p:attrName>style.visibility</p:attrName>
                                        </p:attrNameLst>
                                      </p:cBhvr>
                                      <p:to>
                                        <p:strVal val="visible"/>
                                      </p:to>
                                    </p:set>
                                    <p:animEffect transition="in" filter="randombar(horizontal)">
                                      <p:cBhvr>
                                        <p:cTn id="42" dur="500"/>
                                        <p:tgtEl>
                                          <p:spTgt spid="921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9219">
                                            <p:txEl>
                                              <p:pRg st="7" end="7"/>
                                            </p:txEl>
                                          </p:spTgt>
                                        </p:tgtEl>
                                        <p:attrNameLst>
                                          <p:attrName>style.visibility</p:attrName>
                                        </p:attrNameLst>
                                      </p:cBhvr>
                                      <p:to>
                                        <p:strVal val="visible"/>
                                      </p:to>
                                    </p:set>
                                    <p:animEffect transition="in" filter="randombar(horizontal)">
                                      <p:cBhvr>
                                        <p:cTn id="47" dur="500"/>
                                        <p:tgtEl>
                                          <p:spTgt spid="921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9219">
                                            <p:txEl>
                                              <p:pRg st="8" end="8"/>
                                            </p:txEl>
                                          </p:spTgt>
                                        </p:tgtEl>
                                        <p:attrNameLst>
                                          <p:attrName>style.visibility</p:attrName>
                                        </p:attrNameLst>
                                      </p:cBhvr>
                                      <p:to>
                                        <p:strVal val="visible"/>
                                      </p:to>
                                    </p:set>
                                    <p:animEffect transition="in" filter="randombar(horizontal)">
                                      <p:cBhvr>
                                        <p:cTn id="52" dur="500"/>
                                        <p:tgtEl>
                                          <p:spTgt spid="9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92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4" name="Rectangle 3"/>
          <p:cNvSpPr/>
          <p:nvPr/>
        </p:nvSpPr>
        <p:spPr>
          <a:xfrm>
            <a:off x="1447800" y="304800"/>
            <a:ext cx="6019800" cy="9541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Hexafluoropropane</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HFC-236fa (FE-36)</a:t>
            </a:r>
          </a:p>
          <a:p>
            <a:pPr lvl="0"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Clean Agent </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descr="hcfc"/>
          <p:cNvPicPr>
            <a:picLocks noChangeAspect="1" noChangeArrowheads="1"/>
          </p:cNvPicPr>
          <p:nvPr/>
        </p:nvPicPr>
        <p:blipFill>
          <a:blip r:embed="rId2" cstate="print"/>
          <a:srcRect/>
          <a:stretch>
            <a:fillRect/>
          </a:stretch>
        </p:blipFill>
        <p:spPr bwMode="auto">
          <a:xfrm>
            <a:off x="2743200" y="1981200"/>
            <a:ext cx="2376488" cy="32686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Content Placeholder 5"/>
          <p:cNvSpPr>
            <a:spLocks noGrp="1"/>
          </p:cNvSpPr>
          <p:nvPr>
            <p:ph idx="1"/>
          </p:nvPr>
        </p:nvSpPr>
        <p:spPr>
          <a:xfrm>
            <a:off x="3200400" y="1981200"/>
            <a:ext cx="5943600" cy="3711785"/>
          </a:xfrm>
          <a:prstGeom prst="rect">
            <a:avLst/>
          </a:prstGeom>
        </p:spPr>
        <p:txBody>
          <a:bodyPr wrap="square">
            <a:spAutoFit/>
          </a:bodyPr>
          <a:lstStyle/>
          <a:p>
            <a:r>
              <a:rPr lang="en-US" sz="2800" b="1" dirty="0" smtClean="0">
                <a:effectLst>
                  <a:outerShdw blurRad="38100" dist="38100" dir="2700000" algn="tl">
                    <a:srgbClr val="000000">
                      <a:alpha val="43137"/>
                    </a:srgbClr>
                  </a:outerShdw>
                </a:effectLst>
                <a:latin typeface="Corbel" pitchFamily="34" charset="0"/>
              </a:rPr>
              <a:t>  an environmentally preferred alternative to </a:t>
            </a:r>
            <a:r>
              <a:rPr lang="en-US" sz="2800" b="1" dirty="0" err="1" smtClean="0">
                <a:effectLst>
                  <a:outerShdw blurRad="38100" dist="38100" dir="2700000" algn="tl">
                    <a:srgbClr val="000000">
                      <a:alpha val="43137"/>
                    </a:srgbClr>
                  </a:outerShdw>
                </a:effectLst>
                <a:latin typeface="Corbel" pitchFamily="34" charset="0"/>
              </a:rPr>
              <a:t>Halon</a:t>
            </a:r>
            <a:r>
              <a:rPr lang="en-US" sz="2800" b="1" dirty="0" smtClean="0">
                <a:effectLst>
                  <a:outerShdw blurRad="38100" dist="38100" dir="2700000" algn="tl">
                    <a:srgbClr val="000000">
                      <a:alpha val="43137"/>
                    </a:srgbClr>
                  </a:outerShdw>
                </a:effectLst>
                <a:latin typeface="Corbel" pitchFamily="34" charset="0"/>
              </a:rPr>
              <a:t> with zero-Ozone Depleting Potential (ODP);</a:t>
            </a:r>
          </a:p>
          <a:p>
            <a:r>
              <a:rPr lang="en-US" sz="2800" b="1" dirty="0" smtClean="0">
                <a:effectLst>
                  <a:outerShdw blurRad="38100" dist="38100" dir="2700000" algn="tl">
                    <a:srgbClr val="000000">
                      <a:alpha val="43137"/>
                    </a:srgbClr>
                  </a:outerShdw>
                </a:effectLst>
                <a:latin typeface="Corbel" pitchFamily="34" charset="0"/>
              </a:rPr>
              <a:t>  Montreal Protocol &amp; RA 8749 (aka The Philippine Clean Air Act) compliant</a:t>
            </a:r>
          </a:p>
          <a:p>
            <a:r>
              <a:rPr lang="en-US" sz="2800" b="1" dirty="0" smtClean="0">
                <a:effectLst>
                  <a:outerShdw blurRad="38100" dist="38100" dir="2700000" algn="tl">
                    <a:srgbClr val="000000">
                      <a:alpha val="43137"/>
                    </a:srgbClr>
                  </a:outerShdw>
                </a:effectLst>
                <a:latin typeface="Corbel" pitchFamily="34" charset="0"/>
              </a:rPr>
              <a:t>Recommended for </a:t>
            </a:r>
            <a:r>
              <a:rPr lang="en-US" sz="2800" b="1" dirty="0" smtClean="0">
                <a:solidFill>
                  <a:srgbClr val="FF0000"/>
                </a:solidFill>
                <a:effectLst>
                  <a:outerShdw blurRad="38100" dist="38100" dir="2700000" algn="tl">
                    <a:srgbClr val="000000">
                      <a:alpha val="43137"/>
                    </a:srgbClr>
                  </a:outerShdw>
                </a:effectLst>
                <a:latin typeface="Corbel" pitchFamily="34" charset="0"/>
              </a:rPr>
              <a:t>A, B and C Types of fire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3" presetClass="path" presetSubtype="0" accel="50000" decel="50000" fill="hold" grpId="1" nodeType="afterEffect">
                                  <p:stCondLst>
                                    <p:cond delay="0"/>
                                  </p:stCondLst>
                                  <p:childTnLst>
                                    <p:animMotion origin="layout" path="M 3.33333E-6 3.33333E-6 L 0.1375 -0.00278 " pathEditMode="relative" rAng="0" ptsTypes="AA">
                                      <p:cBhvr>
                                        <p:cTn id="12" dur="2000" fill="hold"/>
                                        <p:tgtEl>
                                          <p:spTgt spid="4"/>
                                        </p:tgtEl>
                                        <p:attrNameLst>
                                          <p:attrName>ppt_x</p:attrName>
                                          <p:attrName>ppt_y</p:attrName>
                                        </p:attrNameLst>
                                      </p:cBhvr>
                                      <p:rCtr x="6900" y="-100"/>
                                    </p:animMotion>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35" presetClass="path" presetSubtype="0" accel="50000" decel="50000" fill="hold" nodeType="withEffect">
                                  <p:stCondLst>
                                    <p:cond delay="0"/>
                                  </p:stCondLst>
                                  <p:childTnLst>
                                    <p:animMotion origin="layout" path="M 2.22222E-6 2.22045E-16 L -0.27986 0.00625 " pathEditMode="relative" rAng="0" ptsTypes="AA">
                                      <p:cBhvr>
                                        <p:cTn id="17" dur="2000" fill="hold"/>
                                        <p:tgtEl>
                                          <p:spTgt spid="5"/>
                                        </p:tgtEl>
                                        <p:attrNameLst>
                                          <p:attrName>ppt_x</p:attrName>
                                          <p:attrName>ppt_y</p:attrName>
                                        </p:attrNameLst>
                                      </p:cBhvr>
                                      <p:rCtr x="-14000" y="300"/>
                                    </p:animMotion>
                                  </p:childTnLst>
                                </p:cTn>
                              </p:par>
                              <p:par>
                                <p:cTn id="18" presetID="42" presetClass="entr" presetSubtype="0" fill="hold" grpId="0" nodeType="withEffect">
                                  <p:stCondLst>
                                    <p:cond delay="260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80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1000"/>
                                        <p:tgtEl>
                                          <p:spTgt spid="6">
                                            <p:txEl>
                                              <p:pRg st="1" end="1"/>
                                            </p:txEl>
                                          </p:spTgt>
                                        </p:tgtEl>
                                      </p:cBhvr>
                                    </p:animEffect>
                                    <p:anim calcmode="lin" valueType="num">
                                      <p:cBhvr>
                                        <p:cTn id="2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80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1000"/>
                                        <p:tgtEl>
                                          <p:spTgt spid="6">
                                            <p:txEl>
                                              <p:pRg st="2" end="2"/>
                                            </p:txEl>
                                          </p:spTgt>
                                        </p:tgtEl>
                                      </p:cBhvr>
                                    </p:animEffect>
                                    <p:anim calcmode="lin" valueType="num">
                                      <p:cBhvr>
                                        <p:cTn id="3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build="p" advAuto="500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4" name="Rectangle 3"/>
          <p:cNvSpPr/>
          <p:nvPr/>
        </p:nvSpPr>
        <p:spPr>
          <a:xfrm>
            <a:off x="533400" y="381000"/>
            <a:ext cx="5029200"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Dry Chemical</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1" descr="dc"/>
          <p:cNvPicPr>
            <a:picLocks noChangeAspect="1" noChangeArrowheads="1"/>
          </p:cNvPicPr>
          <p:nvPr/>
        </p:nvPicPr>
        <p:blipFill>
          <a:blip r:embed="rId2" cstate="print"/>
          <a:srcRect/>
          <a:stretch>
            <a:fillRect/>
          </a:stretch>
        </p:blipFill>
        <p:spPr bwMode="auto">
          <a:xfrm>
            <a:off x="2819400" y="1752600"/>
            <a:ext cx="2667000" cy="35696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Content Placeholder 5"/>
          <p:cNvSpPr>
            <a:spLocks noGrp="1"/>
          </p:cNvSpPr>
          <p:nvPr>
            <p:ph idx="1"/>
          </p:nvPr>
        </p:nvSpPr>
        <p:spPr>
          <a:xfrm>
            <a:off x="3810000" y="990600"/>
            <a:ext cx="5334000" cy="4056495"/>
          </a:xfrm>
          <a:prstGeom prst="rect">
            <a:avLst/>
          </a:prstGeom>
        </p:spPr>
        <p:txBody>
          <a:bodyPr wrap="square">
            <a:spAutoFit/>
          </a:bodyPr>
          <a:lstStyle/>
          <a:p>
            <a:pPr>
              <a:buNone/>
            </a:pPr>
            <a:endParaRPr lang="en-US" sz="2800" b="1" dirty="0" smtClean="0">
              <a:effectLst>
                <a:outerShdw blurRad="38100" dist="38100" dir="2700000" algn="tl">
                  <a:srgbClr val="000000">
                    <a:alpha val="43137"/>
                  </a:srgbClr>
                </a:outerShdw>
              </a:effectLst>
              <a:latin typeface="Corbel" pitchFamily="34" charset="0"/>
            </a:endParaRPr>
          </a:p>
          <a:p>
            <a:r>
              <a:rPr lang="en-US" sz="2800" b="1" dirty="0" smtClean="0">
                <a:effectLst>
                  <a:outerShdw blurRad="38100" dist="38100" dir="2700000" algn="tl">
                    <a:srgbClr val="000000">
                      <a:alpha val="43137"/>
                    </a:srgbClr>
                  </a:outerShdw>
                </a:effectLst>
                <a:latin typeface="Corbel" pitchFamily="34" charset="0"/>
              </a:rPr>
              <a:t>Today’s most widely used type of fire extinguisher is the multipurpose dry chemical that is effective on </a:t>
            </a:r>
            <a:r>
              <a:rPr lang="en-US" sz="2800" b="1" dirty="0" smtClean="0">
                <a:solidFill>
                  <a:srgbClr val="FF0000"/>
                </a:solidFill>
                <a:effectLst>
                  <a:outerShdw blurRad="38100" dist="38100" dir="2700000" algn="tl">
                    <a:srgbClr val="000000">
                      <a:alpha val="43137"/>
                    </a:srgbClr>
                  </a:outerShdw>
                </a:effectLst>
                <a:latin typeface="Corbel" pitchFamily="34" charset="0"/>
              </a:rPr>
              <a:t>Class A, B and C fires</a:t>
            </a:r>
            <a:r>
              <a:rPr lang="en-US" sz="2800" b="1" dirty="0" smtClean="0">
                <a:effectLst>
                  <a:outerShdw blurRad="38100" dist="38100" dir="2700000" algn="tl">
                    <a:srgbClr val="000000">
                      <a:alpha val="43137"/>
                    </a:srgbClr>
                  </a:outerShdw>
                </a:effectLst>
                <a:latin typeface="Corbel" pitchFamily="34" charset="0"/>
              </a:rPr>
              <a:t>. This agent also  works by creating a barrier between the oxygen element and the fuel element on Class A fires.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63" presetClass="path" presetSubtype="0" accel="50000" decel="50000" fill="hold" grpId="0" nodeType="withEffect">
                                  <p:stCondLst>
                                    <p:cond delay="2500"/>
                                  </p:stCondLst>
                                  <p:childTnLst>
                                    <p:animMotion origin="layout" path="M 3.33333E-6 -1.85185E-6 L 0.13333 -0.00254 " pathEditMode="relative" rAng="0" ptsTypes="AA">
                                      <p:cBhvr>
                                        <p:cTn id="11" dur="2000" fill="hold"/>
                                        <p:tgtEl>
                                          <p:spTgt spid="4"/>
                                        </p:tgtEl>
                                        <p:attrNameLst>
                                          <p:attrName>ppt_x</p:attrName>
                                          <p:attrName>ppt_y</p:attrName>
                                        </p:attrNameLst>
                                      </p:cBhvr>
                                      <p:rCtr x="6700" y="-100"/>
                                    </p:animMotion>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500"/>
                                        <p:tgtEl>
                                          <p:spTgt spid="5"/>
                                        </p:tgtEl>
                                      </p:cBhvr>
                                    </p:animEffect>
                                  </p:childTnLst>
                                </p:cTn>
                              </p:par>
                              <p:par>
                                <p:cTn id="15" presetID="35" presetClass="path" presetSubtype="0" accel="50000" decel="50000" fill="hold" nodeType="withEffect">
                                  <p:stCondLst>
                                    <p:cond delay="2500"/>
                                  </p:stCondLst>
                                  <p:childTnLst>
                                    <p:animMotion origin="layout" path="M 0 0  L -0.25 0  E" pathEditMode="relative" ptsTypes="">
                                      <p:cBhvr>
                                        <p:cTn id="16" dur="2000" fill="hold"/>
                                        <p:tgtEl>
                                          <p:spTgt spid="5"/>
                                        </p:tgtEl>
                                        <p:attrNameLst>
                                          <p:attrName>ppt_x</p:attrName>
                                          <p:attrName>ppt_y</p:attrName>
                                        </p:attrNameLst>
                                      </p:cBhvr>
                                    </p:animMotion>
                                  </p:childTnLst>
                                </p:cTn>
                              </p:par>
                            </p:childTnLst>
                          </p:cTn>
                        </p:par>
                        <p:par>
                          <p:cTn id="17" fill="hold">
                            <p:stCondLst>
                              <p:cond delay="45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4" name="Rectangle 3"/>
          <p:cNvSpPr/>
          <p:nvPr/>
        </p:nvSpPr>
        <p:spPr>
          <a:xfrm>
            <a:off x="0" y="0"/>
            <a:ext cx="5029200" cy="120032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Aquaeuos</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Film Forming Foam (AFFF)</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descr="hcfc"/>
          <p:cNvPicPr>
            <a:picLocks noChangeAspect="1" noChangeArrowheads="1"/>
          </p:cNvPicPr>
          <p:nvPr/>
        </p:nvPicPr>
        <p:blipFill>
          <a:blip r:embed="rId2" cstate="print">
            <a:duotone>
              <a:prstClr val="black"/>
              <a:schemeClr val="accent1">
                <a:tint val="45000"/>
                <a:satMod val="400000"/>
              </a:schemeClr>
            </a:duotone>
            <a:lum bright="20000" contrast="71000"/>
          </a:blip>
          <a:srcRect/>
          <a:stretch>
            <a:fillRect/>
          </a:stretch>
        </p:blipFill>
        <p:spPr bwMode="auto">
          <a:xfrm>
            <a:off x="2971800" y="2286000"/>
            <a:ext cx="2376488" cy="32686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Content Placeholder 5"/>
          <p:cNvSpPr>
            <a:spLocks noGrp="1"/>
          </p:cNvSpPr>
          <p:nvPr>
            <p:ph idx="1"/>
          </p:nvPr>
        </p:nvSpPr>
        <p:spPr>
          <a:xfrm>
            <a:off x="2971800" y="1143000"/>
            <a:ext cx="6400800" cy="5349157"/>
          </a:xfrm>
          <a:prstGeom prst="rect">
            <a:avLst/>
          </a:prstGeom>
        </p:spPr>
        <p:txBody>
          <a:bodyPr wrap="square">
            <a:spAutoFit/>
          </a:bodyPr>
          <a:lstStyle/>
          <a:p>
            <a:r>
              <a:rPr lang="en-US" sz="2800" dirty="0" smtClean="0">
                <a:effectLst>
                  <a:outerShdw blurRad="38100" dist="38100" dir="2700000" algn="tl">
                    <a:srgbClr val="000000">
                      <a:alpha val="43137"/>
                    </a:srgbClr>
                  </a:outerShdw>
                </a:effectLst>
                <a:latin typeface="Corbel" pitchFamily="34" charset="0"/>
              </a:rPr>
              <a:t>This type of fire extinguisher puts out the fire by taking away the heat element of the fire triangle. Foam agents separate the oxygen element from the </a:t>
            </a:r>
            <a:r>
              <a:rPr lang="en-US" sz="2800" smtClean="0">
                <a:effectLst>
                  <a:outerShdw blurRad="38100" dist="38100" dir="2700000" algn="tl">
                    <a:srgbClr val="000000">
                      <a:alpha val="43137"/>
                    </a:srgbClr>
                  </a:outerShdw>
                </a:effectLst>
                <a:latin typeface="Corbel" pitchFamily="34" charset="0"/>
              </a:rPr>
              <a:t>other elements</a:t>
            </a:r>
            <a:endParaRPr lang="en-US" sz="2800" dirty="0" smtClean="0">
              <a:effectLst>
                <a:outerShdw blurRad="38100" dist="38100" dir="2700000" algn="tl">
                  <a:srgbClr val="000000">
                    <a:alpha val="43137"/>
                  </a:srgbClr>
                </a:outerShdw>
              </a:effectLst>
              <a:latin typeface="Corbel" pitchFamily="34" charset="0"/>
            </a:endParaRPr>
          </a:p>
          <a:p>
            <a:r>
              <a:rPr lang="en-US" sz="2800" dirty="0" smtClean="0">
                <a:effectLst>
                  <a:outerShdw blurRad="38100" dist="38100" dir="2700000" algn="tl">
                    <a:srgbClr val="000000">
                      <a:alpha val="43137"/>
                    </a:srgbClr>
                  </a:outerShdw>
                </a:effectLst>
                <a:latin typeface="Corbel" pitchFamily="34" charset="0"/>
              </a:rPr>
              <a:t>Water extinguishers are for </a:t>
            </a:r>
            <a:r>
              <a:rPr lang="en-US" sz="2800" dirty="0" smtClean="0">
                <a:solidFill>
                  <a:srgbClr val="FF0000"/>
                </a:solidFill>
                <a:effectLst>
                  <a:outerShdw blurRad="38100" dist="38100" dir="2700000" algn="tl">
                    <a:srgbClr val="000000">
                      <a:alpha val="43137"/>
                    </a:srgbClr>
                  </a:outerShdw>
                </a:effectLst>
                <a:latin typeface="Corbel" pitchFamily="34" charset="0"/>
              </a:rPr>
              <a:t>Class A fires only </a:t>
            </a:r>
            <a:r>
              <a:rPr lang="en-US" sz="2800" dirty="0" smtClean="0">
                <a:effectLst>
                  <a:outerShdw blurRad="38100" dist="38100" dir="2700000" algn="tl">
                    <a:srgbClr val="000000">
                      <a:alpha val="43137"/>
                    </a:srgbClr>
                  </a:outerShdw>
                </a:effectLst>
                <a:latin typeface="Corbel" pitchFamily="34" charset="0"/>
              </a:rPr>
              <a:t>– although they can sometimes be used on </a:t>
            </a:r>
            <a:r>
              <a:rPr lang="en-US" sz="2800" dirty="0" smtClean="0">
                <a:solidFill>
                  <a:srgbClr val="FF0000"/>
                </a:solidFill>
                <a:effectLst>
                  <a:outerShdw blurRad="38100" dist="38100" dir="2700000" algn="tl">
                    <a:srgbClr val="000000">
                      <a:alpha val="43137"/>
                    </a:srgbClr>
                  </a:outerShdw>
                </a:effectLst>
                <a:latin typeface="Corbel" pitchFamily="34" charset="0"/>
              </a:rPr>
              <a:t>Class B fires</a:t>
            </a:r>
            <a:r>
              <a:rPr lang="en-US" sz="2800" dirty="0" smtClean="0">
                <a:effectLst>
                  <a:outerShdw blurRad="38100" dist="38100" dir="2700000" algn="tl">
                    <a:srgbClr val="000000">
                      <a:alpha val="43137"/>
                    </a:srgbClr>
                  </a:outerShdw>
                </a:effectLst>
                <a:latin typeface="Corbel" pitchFamily="34" charset="0"/>
              </a:rPr>
              <a:t>. The discharge stream could spread the flammable liquid in a Class B fire if the mixture of the fire agent is inaccurate, or could create a shock hazard on a Class C fire.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63" presetClass="path" presetSubtype="0" accel="50000" decel="50000" fill="hold" grpId="1" nodeType="afterEffect">
                                  <p:stCondLst>
                                    <p:cond delay="0"/>
                                  </p:stCondLst>
                                  <p:childTnLst>
                                    <p:animMotion origin="layout" path="M 0 4.81481E-6 L 0.19167 0.00092 " pathEditMode="relative" rAng="0" ptsTypes="AA">
                                      <p:cBhvr>
                                        <p:cTn id="12" dur="2000" fill="hold"/>
                                        <p:tgtEl>
                                          <p:spTgt spid="4"/>
                                        </p:tgtEl>
                                        <p:attrNameLst>
                                          <p:attrName>ppt_x</p:attrName>
                                          <p:attrName>ppt_y</p:attrName>
                                        </p:attrNameLst>
                                      </p:cBhvr>
                                      <p:rCtr x="96" y="0"/>
                                    </p:animMotion>
                                  </p:childTnLst>
                                </p:cTn>
                              </p:par>
                              <p:par>
                                <p:cTn id="13" presetID="10" presetClass="entr" presetSubtype="0" fill="hold" nodeType="withEffect">
                                  <p:stCondLst>
                                    <p:cond delay="1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35" presetClass="path" presetSubtype="0" accel="50000" decel="50000" fill="hold" nodeType="withEffect">
                                  <p:stCondLst>
                                    <p:cond delay="0"/>
                                  </p:stCondLst>
                                  <p:childTnLst>
                                    <p:animMotion origin="layout" path="M 0 0  L -0.25 0  E" pathEditMode="relative" ptsTypes="">
                                      <p:cBhvr>
                                        <p:cTn id="17" dur="2000" fill="hold"/>
                                        <p:tgtEl>
                                          <p:spTgt spid="5"/>
                                        </p:tgtEl>
                                        <p:attrNameLst>
                                          <p:attrName>ppt_x</p:attrName>
                                          <p:attrName>ppt_y</p:attrName>
                                        </p:attrNameLst>
                                      </p:cBhvr>
                                    </p:animMotion>
                                  </p:childTnLst>
                                </p:cTn>
                              </p:par>
                            </p:childTnLst>
                          </p:cTn>
                        </p:par>
                        <p:par>
                          <p:cTn id="18" fill="hold">
                            <p:stCondLst>
                              <p:cond delay="6000"/>
                            </p:stCondLst>
                            <p:childTnLst>
                              <p:par>
                                <p:cTn id="19" presetID="42"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7000"/>
                            </p:stCondLst>
                            <p:childTnLst>
                              <p:par>
                                <p:cTn id="25" presetID="42" presetClass="entr" presetSubtype="0" fill="hold" grpId="0" nodeType="afterEffect">
                                  <p:stCondLst>
                                    <p:cond delay="500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build="p" advAuto="500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cstate="print"/>
          <a:srcRect l="25641" t="47948" r="65385" b="25385"/>
          <a:stretch>
            <a:fillRect/>
          </a:stretch>
        </p:blipFill>
        <p:spPr bwMode="auto">
          <a:xfrm>
            <a:off x="838200" y="228600"/>
            <a:ext cx="1447800" cy="2895600"/>
          </a:xfrm>
          <a:prstGeom prst="rect">
            <a:avLst/>
          </a:prstGeom>
          <a:noFill/>
          <a:ln w="9525">
            <a:noFill/>
            <a:miter lim="800000"/>
            <a:headEnd/>
            <a:tailEnd/>
          </a:ln>
        </p:spPr>
      </p:pic>
      <p:sp>
        <p:nvSpPr>
          <p:cNvPr id="5" name="Rectangle 4"/>
          <p:cNvSpPr/>
          <p:nvPr/>
        </p:nvSpPr>
        <p:spPr>
          <a:xfrm>
            <a:off x="3581400" y="304800"/>
            <a:ext cx="4876800" cy="2862322"/>
          </a:xfrm>
          <a:prstGeom prst="rect">
            <a:avLst/>
          </a:prstGeom>
        </p:spPr>
        <p:txBody>
          <a:bodyPr wrap="square">
            <a:spAutoFit/>
          </a:bodyPr>
          <a:lstStyle/>
          <a:p>
            <a:r>
              <a:rPr lang="en-US" b="1" dirty="0" smtClean="0">
                <a:solidFill>
                  <a:srgbClr val="FF0000"/>
                </a:solidFill>
                <a:effectLst>
                  <a:outerShdw blurRad="38100" dist="38100" dir="2700000" algn="tl">
                    <a:srgbClr val="000000">
                      <a:alpha val="43137"/>
                    </a:srgbClr>
                  </a:outerShdw>
                </a:effectLst>
                <a:latin typeface="Corbel" pitchFamily="34" charset="0"/>
              </a:rPr>
              <a:t>Wet Chemical </a:t>
            </a:r>
            <a:r>
              <a:rPr lang="en-US" b="1" dirty="0" smtClean="0">
                <a:effectLst>
                  <a:outerShdw blurRad="38100" dist="38100" dir="2700000" algn="tl">
                    <a:srgbClr val="000000">
                      <a:alpha val="43137"/>
                    </a:srgbClr>
                  </a:outerShdw>
                </a:effectLst>
                <a:latin typeface="Corbel" pitchFamily="34" charset="0"/>
              </a:rPr>
              <a:t>is a new agent that extinguishes the fire by removing the </a:t>
            </a:r>
            <a:r>
              <a:rPr lang="en-US" b="1" dirty="0" smtClean="0">
                <a:solidFill>
                  <a:srgbClr val="FF0000"/>
                </a:solidFill>
                <a:effectLst>
                  <a:outerShdw blurRad="38100" dist="38100" dir="2700000" algn="tl">
                    <a:srgbClr val="000000">
                      <a:alpha val="43137"/>
                    </a:srgbClr>
                  </a:outerShdw>
                </a:effectLst>
                <a:latin typeface="Corbel" pitchFamily="34" charset="0"/>
              </a:rPr>
              <a:t>heat</a:t>
            </a:r>
            <a:r>
              <a:rPr lang="en-US" b="1" dirty="0" smtClean="0">
                <a:effectLst>
                  <a:outerShdw blurRad="38100" dist="38100" dir="2700000" algn="tl">
                    <a:srgbClr val="000000">
                      <a:alpha val="43137"/>
                    </a:srgbClr>
                  </a:outerShdw>
                </a:effectLst>
                <a:latin typeface="Corbel" pitchFamily="34" charset="0"/>
              </a:rPr>
              <a:t> of the fire triangle and prevents re-ignition by creating a barrier between the </a:t>
            </a:r>
            <a:r>
              <a:rPr lang="en-US" b="1" dirty="0" smtClean="0">
                <a:solidFill>
                  <a:srgbClr val="FF0000"/>
                </a:solidFill>
                <a:effectLst>
                  <a:outerShdw blurRad="38100" dist="38100" dir="2700000" algn="tl">
                    <a:srgbClr val="000000">
                      <a:alpha val="43137"/>
                    </a:srgbClr>
                  </a:outerShdw>
                </a:effectLst>
                <a:latin typeface="Corbel" pitchFamily="34" charset="0"/>
              </a:rPr>
              <a:t>oxygen</a:t>
            </a:r>
            <a:r>
              <a:rPr lang="en-US" b="1" dirty="0" smtClean="0">
                <a:effectLst>
                  <a:outerShdw blurRad="38100" dist="38100" dir="2700000" algn="tl">
                    <a:srgbClr val="000000">
                      <a:alpha val="43137"/>
                    </a:srgbClr>
                  </a:outerShdw>
                </a:effectLst>
                <a:latin typeface="Corbel" pitchFamily="34" charset="0"/>
              </a:rPr>
              <a:t> and</a:t>
            </a:r>
            <a:r>
              <a:rPr lang="en-US" b="1" dirty="0" smtClean="0">
                <a:solidFill>
                  <a:srgbClr val="FF0000"/>
                </a:solidFill>
                <a:effectLst>
                  <a:outerShdw blurRad="38100" dist="38100" dir="2700000" algn="tl">
                    <a:srgbClr val="000000">
                      <a:alpha val="43137"/>
                    </a:srgbClr>
                  </a:outerShdw>
                </a:effectLst>
                <a:latin typeface="Corbel" pitchFamily="34" charset="0"/>
              </a:rPr>
              <a:t> fuel </a:t>
            </a:r>
            <a:r>
              <a:rPr lang="en-US" b="1" dirty="0" smtClean="0">
                <a:effectLst>
                  <a:outerShdw blurRad="38100" dist="38100" dir="2700000" algn="tl">
                    <a:srgbClr val="000000">
                      <a:alpha val="43137"/>
                    </a:srgbClr>
                  </a:outerShdw>
                </a:effectLst>
                <a:latin typeface="Corbel" pitchFamily="34" charset="0"/>
              </a:rPr>
              <a:t>elements.</a:t>
            </a:r>
          </a:p>
          <a:p>
            <a:endParaRPr lang="en-US" b="1" dirty="0" smtClean="0">
              <a:effectLst>
                <a:outerShdw blurRad="38100" dist="38100" dir="2700000" algn="tl">
                  <a:srgbClr val="000000">
                    <a:alpha val="43137"/>
                  </a:srgbClr>
                </a:outerShdw>
              </a:effectLst>
              <a:latin typeface="Corbel" pitchFamily="34" charset="0"/>
            </a:endParaRPr>
          </a:p>
          <a:p>
            <a:r>
              <a:rPr lang="en-US" b="1" dirty="0" smtClean="0">
                <a:effectLst>
                  <a:outerShdw blurRad="38100" dist="38100" dir="2700000" algn="tl">
                    <a:srgbClr val="000000">
                      <a:alpha val="43137"/>
                    </a:srgbClr>
                  </a:outerShdw>
                </a:effectLst>
                <a:latin typeface="Corbel" pitchFamily="34" charset="0"/>
              </a:rPr>
              <a:t>Wet Chemical or </a:t>
            </a:r>
            <a:r>
              <a:rPr lang="en-US" b="1" dirty="0" smtClean="0">
                <a:solidFill>
                  <a:srgbClr val="FF0000"/>
                </a:solidFill>
                <a:effectLst>
                  <a:outerShdw blurRad="38100" dist="38100" dir="2700000" algn="tl">
                    <a:srgbClr val="000000">
                      <a:alpha val="43137"/>
                    </a:srgbClr>
                  </a:outerShdw>
                </a:effectLst>
                <a:latin typeface="Corbel" pitchFamily="34" charset="0"/>
              </a:rPr>
              <a:t>Class K extinguishers </a:t>
            </a:r>
            <a:r>
              <a:rPr lang="en-US" b="1" dirty="0" smtClean="0">
                <a:effectLst>
                  <a:outerShdw blurRad="38100" dist="38100" dir="2700000" algn="tl">
                    <a:srgbClr val="000000">
                      <a:alpha val="43137"/>
                    </a:srgbClr>
                  </a:outerShdw>
                </a:effectLst>
                <a:latin typeface="Corbel" pitchFamily="34" charset="0"/>
              </a:rPr>
              <a:t>were developed for modern, high efficiency deep fat fryers in commercial cooking operations. Some may be used on Class A fire in commercial kitchens.</a:t>
            </a:r>
          </a:p>
        </p:txBody>
      </p:sp>
      <p:pic>
        <p:nvPicPr>
          <p:cNvPr id="6" name="Content Placeholder 5"/>
          <p:cNvPicPr>
            <a:picLocks noGrp="1"/>
          </p:cNvPicPr>
          <p:nvPr>
            <p:ph idx="1"/>
          </p:nvPr>
        </p:nvPicPr>
        <p:blipFill>
          <a:blip r:embed="rId3" cstate="print"/>
          <a:srcRect l="24359" t="41112" r="66667" b="31538"/>
          <a:stretch>
            <a:fillRect/>
          </a:stretch>
        </p:blipFill>
        <p:spPr bwMode="auto">
          <a:xfrm>
            <a:off x="838200" y="3505200"/>
            <a:ext cx="1524000" cy="2819400"/>
          </a:xfrm>
          <a:prstGeom prst="rect">
            <a:avLst/>
          </a:prstGeom>
          <a:noFill/>
          <a:ln w="9525">
            <a:noFill/>
            <a:miter lim="800000"/>
            <a:headEnd/>
            <a:tailEnd/>
          </a:ln>
        </p:spPr>
      </p:pic>
      <p:sp>
        <p:nvSpPr>
          <p:cNvPr id="7" name="Rectangle 6"/>
          <p:cNvSpPr/>
          <p:nvPr/>
        </p:nvSpPr>
        <p:spPr>
          <a:xfrm>
            <a:off x="3581400" y="3276600"/>
            <a:ext cx="4572000" cy="3477875"/>
          </a:xfrm>
          <a:prstGeom prst="rect">
            <a:avLst/>
          </a:prstGeom>
        </p:spPr>
        <p:txBody>
          <a:bodyPr wrap="square">
            <a:spAutoFit/>
          </a:bodyPr>
          <a:lstStyle/>
          <a:p>
            <a:r>
              <a:rPr lang="en-US" sz="2000" b="1" dirty="0" smtClean="0">
                <a:solidFill>
                  <a:srgbClr val="FF0000"/>
                </a:solidFill>
                <a:effectLst>
                  <a:outerShdw blurRad="38100" dist="38100" dir="2700000" algn="tl">
                    <a:srgbClr val="000000">
                      <a:alpha val="43137"/>
                    </a:srgbClr>
                  </a:outerShdw>
                </a:effectLst>
                <a:latin typeface="Corbel" pitchFamily="34" charset="0"/>
              </a:rPr>
              <a:t>Dry Powder </a:t>
            </a:r>
            <a:r>
              <a:rPr lang="en-US" sz="2000" b="1" dirty="0" smtClean="0">
                <a:effectLst>
                  <a:outerShdw blurRad="38100" dist="38100" dir="2700000" algn="tl">
                    <a:srgbClr val="000000">
                      <a:alpha val="43137"/>
                    </a:srgbClr>
                  </a:outerShdw>
                </a:effectLst>
                <a:latin typeface="Corbel" pitchFamily="34" charset="0"/>
              </a:rPr>
              <a:t>extinguishers are similar to dry chemical except that they extinguish the fire by separating the fuel from the oxygen element or by </a:t>
            </a:r>
            <a:r>
              <a:rPr lang="en-US" sz="2000" b="1" dirty="0" smtClean="0">
                <a:solidFill>
                  <a:srgbClr val="FF0000"/>
                </a:solidFill>
                <a:effectLst>
                  <a:outerShdw blurRad="38100" dist="38100" dir="2700000" algn="tl">
                    <a:srgbClr val="000000">
                      <a:alpha val="43137"/>
                    </a:srgbClr>
                  </a:outerShdw>
                </a:effectLst>
                <a:latin typeface="Corbel" pitchFamily="34" charset="0"/>
              </a:rPr>
              <a:t>removing the heat element </a:t>
            </a:r>
            <a:r>
              <a:rPr lang="en-US" sz="2000" b="1" dirty="0" smtClean="0">
                <a:effectLst>
                  <a:outerShdw blurRad="38100" dist="38100" dir="2700000" algn="tl">
                    <a:srgbClr val="000000">
                      <a:alpha val="43137"/>
                    </a:srgbClr>
                  </a:outerShdw>
                </a:effectLst>
                <a:latin typeface="Corbel" pitchFamily="34" charset="0"/>
              </a:rPr>
              <a:t>of the fire triangle.</a:t>
            </a:r>
          </a:p>
          <a:p>
            <a:endParaRPr lang="en-US" sz="2000" b="1" dirty="0" smtClean="0">
              <a:effectLst>
                <a:outerShdw blurRad="38100" dist="38100" dir="2700000" algn="tl">
                  <a:srgbClr val="000000">
                    <a:alpha val="43137"/>
                  </a:srgbClr>
                </a:outerShdw>
              </a:effectLst>
              <a:latin typeface="Corbel" pitchFamily="34" charset="0"/>
            </a:endParaRPr>
          </a:p>
          <a:p>
            <a:r>
              <a:rPr lang="en-US" sz="2000" b="1" dirty="0" smtClean="0">
                <a:effectLst>
                  <a:outerShdw blurRad="38100" dist="38100" dir="2700000" algn="tl">
                    <a:srgbClr val="000000">
                      <a:alpha val="43137"/>
                    </a:srgbClr>
                  </a:outerShdw>
                </a:effectLst>
                <a:latin typeface="Corbel" pitchFamily="34" charset="0"/>
              </a:rPr>
              <a:t>However, dry powder extinguishers are for </a:t>
            </a:r>
            <a:r>
              <a:rPr lang="en-US" sz="2000" b="1" dirty="0" smtClean="0">
                <a:solidFill>
                  <a:srgbClr val="FF0000"/>
                </a:solidFill>
                <a:effectLst>
                  <a:outerShdw blurRad="38100" dist="38100" dir="2700000" algn="tl">
                    <a:srgbClr val="000000">
                      <a:alpha val="43137"/>
                    </a:srgbClr>
                  </a:outerShdw>
                </a:effectLst>
                <a:latin typeface="Corbel" pitchFamily="34" charset="0"/>
              </a:rPr>
              <a:t>Class D</a:t>
            </a:r>
            <a:r>
              <a:rPr lang="en-US" sz="2000" b="1" dirty="0" smtClean="0">
                <a:effectLst>
                  <a:outerShdw blurRad="38100" dist="38100" dir="2700000" algn="tl">
                    <a:srgbClr val="000000">
                      <a:alpha val="43137"/>
                    </a:srgbClr>
                  </a:outerShdw>
                </a:effectLst>
                <a:latin typeface="Corbel" pitchFamily="34" charset="0"/>
              </a:rPr>
              <a:t> or combustible metal fires only. They are ineffective on all other classes of fires.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1000"/>
                                        <p:tgtEl>
                                          <p:spTgt spid="7">
                                            <p:txEl>
                                              <p:pRg st="0" end="0"/>
                                            </p:txEl>
                                          </p:spTgt>
                                        </p:tgtEl>
                                      </p:cBhvr>
                                    </p:animEffect>
                                    <p:anim calcmode="lin" valueType="num">
                                      <p:cBhvr>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1000"/>
                                        <p:tgtEl>
                                          <p:spTgt spid="7">
                                            <p:txEl>
                                              <p:pRg st="2" end="2"/>
                                            </p:txEl>
                                          </p:spTgt>
                                        </p:tgtEl>
                                      </p:cBhvr>
                                    </p:animEffect>
                                    <p:anim calcmode="lin" valueType="num">
                                      <p:cBhvr>
                                        <p:cTn id="3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dvAuto="5000"/>
      <p:bldP spid="7" grpId="0" build="p" advAuto="500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81000" y="304800"/>
            <a:ext cx="8229600" cy="1143000"/>
          </a:xfrm>
        </p:spPr>
        <p:txBody>
          <a:bodyPr/>
          <a:lstStyle/>
          <a:p>
            <a:pPr eaLnBrk="1" hangingPunct="1"/>
            <a:r>
              <a:rPr lang="en-US" b="1" u="sng" smtClean="0">
                <a:solidFill>
                  <a:schemeClr val="tx1"/>
                </a:solidFill>
                <a:latin typeface="Berlin Sans FB" pitchFamily="34" charset="0"/>
              </a:rPr>
              <a:t>FIRE DRILL</a:t>
            </a:r>
          </a:p>
        </p:txBody>
      </p:sp>
      <p:sp>
        <p:nvSpPr>
          <p:cNvPr id="62467" name="Content Placeholder 2"/>
          <p:cNvSpPr>
            <a:spLocks noGrp="1"/>
          </p:cNvSpPr>
          <p:nvPr>
            <p:ph idx="1"/>
          </p:nvPr>
        </p:nvSpPr>
        <p:spPr>
          <a:xfrm>
            <a:off x="0" y="304800"/>
            <a:ext cx="9144000" cy="6553200"/>
          </a:xfrm>
        </p:spPr>
        <p:txBody>
          <a:bodyPr>
            <a:normAutofit lnSpcReduction="10000"/>
          </a:bodyPr>
          <a:lstStyle/>
          <a:p>
            <a:pPr eaLnBrk="1" hangingPunct="1">
              <a:buFont typeface="Wingdings" pitchFamily="2" charset="2"/>
              <a:buNone/>
            </a:pPr>
            <a:r>
              <a:rPr lang="en-US" sz="2800" dirty="0" smtClean="0">
                <a:latin typeface="Berlin Sans FB" pitchFamily="34" charset="0"/>
              </a:rPr>
              <a:t>               </a:t>
            </a:r>
          </a:p>
          <a:p>
            <a:pPr eaLnBrk="1" hangingPunct="1">
              <a:buFont typeface="Wingdings" pitchFamily="2" charset="2"/>
              <a:buNone/>
            </a:pPr>
            <a:endParaRPr lang="en-US" sz="2800" dirty="0" smtClean="0">
              <a:latin typeface="Berlin Sans FB" pitchFamily="34" charset="0"/>
            </a:endParaRPr>
          </a:p>
          <a:p>
            <a:pPr eaLnBrk="1" hangingPunct="1">
              <a:buFont typeface="Wingdings" pitchFamily="2" charset="2"/>
              <a:buNone/>
            </a:pPr>
            <a:r>
              <a:rPr lang="en-US" sz="2800" dirty="0" smtClean="0">
                <a:latin typeface="Berlin Sans FB" pitchFamily="34" charset="0"/>
              </a:rPr>
              <a:t>    is an exercise or practice that teach the people on how to leave the building safely.</a:t>
            </a:r>
          </a:p>
          <a:p>
            <a:pPr algn="ctr" eaLnBrk="1" hangingPunct="1">
              <a:buFont typeface="Wingdings" pitchFamily="2" charset="2"/>
              <a:buNone/>
            </a:pPr>
            <a:r>
              <a:rPr lang="en-US" dirty="0" smtClean="0"/>
              <a:t>	</a:t>
            </a:r>
            <a:r>
              <a:rPr lang="en-US" u="sng" dirty="0" smtClean="0">
                <a:solidFill>
                  <a:srgbClr val="0070C0"/>
                </a:solidFill>
              </a:rPr>
              <a:t>∞</a:t>
            </a:r>
            <a:r>
              <a:rPr lang="en-US" u="sng" dirty="0" smtClean="0">
                <a:solidFill>
                  <a:srgbClr val="0070C0"/>
                </a:solidFill>
                <a:latin typeface="Berlin Sans FB" pitchFamily="34" charset="0"/>
              </a:rPr>
              <a:t>PURPOSE OF FIRE DRILL:</a:t>
            </a:r>
          </a:p>
          <a:p>
            <a:pPr eaLnBrk="1" hangingPunct="1">
              <a:buFont typeface="Wingdings" pitchFamily="2" charset="2"/>
              <a:buNone/>
            </a:pPr>
            <a:r>
              <a:rPr lang="en-US" dirty="0" smtClean="0">
                <a:latin typeface="Berlin Sans FB" pitchFamily="34" charset="0"/>
              </a:rPr>
              <a:t>	</a:t>
            </a:r>
            <a:r>
              <a:rPr lang="en-US" sz="2400" dirty="0" smtClean="0">
                <a:solidFill>
                  <a:srgbClr val="00B050"/>
                </a:solidFill>
                <a:latin typeface="Berlin Sans FB" pitchFamily="34" charset="0"/>
              </a:rPr>
              <a:t>1. </a:t>
            </a:r>
            <a:r>
              <a:rPr lang="en-US" sz="2400" dirty="0" smtClean="0">
                <a:latin typeface="Berlin Sans FB" pitchFamily="34" charset="0"/>
              </a:rPr>
              <a:t>Ensure the efficient and safe of exits</a:t>
            </a:r>
          </a:p>
          <a:p>
            <a:pPr eaLnBrk="1" hangingPunct="1">
              <a:buFont typeface="Wingdings" pitchFamily="2" charset="2"/>
              <a:buNone/>
            </a:pPr>
            <a:r>
              <a:rPr lang="en-US" sz="2400" dirty="0" smtClean="0">
                <a:latin typeface="Berlin Sans FB" pitchFamily="34" charset="0"/>
              </a:rPr>
              <a:t>	</a:t>
            </a:r>
            <a:r>
              <a:rPr lang="en-US" sz="2400" dirty="0" smtClean="0">
                <a:solidFill>
                  <a:srgbClr val="00B050"/>
                </a:solidFill>
                <a:latin typeface="Berlin Sans FB" pitchFamily="34" charset="0"/>
              </a:rPr>
              <a:t>2. </a:t>
            </a:r>
            <a:r>
              <a:rPr lang="en-US" sz="2400" dirty="0" smtClean="0">
                <a:latin typeface="Berlin Sans FB" pitchFamily="34" charset="0"/>
              </a:rPr>
              <a:t>Help prevent panic</a:t>
            </a:r>
          </a:p>
          <a:p>
            <a:pPr eaLnBrk="1" hangingPunct="1">
              <a:buFont typeface="Wingdings" pitchFamily="2" charset="2"/>
              <a:buNone/>
            </a:pPr>
            <a:r>
              <a:rPr lang="en-US" sz="2400" dirty="0" smtClean="0">
                <a:latin typeface="Berlin Sans FB" pitchFamily="34" charset="0"/>
              </a:rPr>
              <a:t>	</a:t>
            </a:r>
            <a:r>
              <a:rPr lang="en-US" sz="2400" dirty="0" smtClean="0">
                <a:solidFill>
                  <a:srgbClr val="00B050"/>
                </a:solidFill>
                <a:latin typeface="Berlin Sans FB" pitchFamily="34" charset="0"/>
              </a:rPr>
              <a:t>3. </a:t>
            </a:r>
            <a:r>
              <a:rPr lang="en-US" sz="2400" dirty="0" smtClean="0">
                <a:latin typeface="Berlin Sans FB" pitchFamily="34" charset="0"/>
              </a:rPr>
              <a:t>Occupants participating in a drill learns to: </a:t>
            </a:r>
          </a:p>
          <a:p>
            <a:pPr eaLnBrk="1" hangingPunct="1">
              <a:buFont typeface="Wingdings" pitchFamily="2" charset="2"/>
              <a:buNone/>
            </a:pPr>
            <a:r>
              <a:rPr lang="en-US" sz="2400" dirty="0" smtClean="0">
                <a:latin typeface="Berlin Sans FB" pitchFamily="34" charset="0"/>
              </a:rPr>
              <a:t>	     </a:t>
            </a:r>
            <a:r>
              <a:rPr lang="en-US" sz="2400" dirty="0" smtClean="0">
                <a:solidFill>
                  <a:srgbClr val="7030A0"/>
                </a:solidFill>
                <a:latin typeface="Berlin Sans FB" pitchFamily="34" charset="0"/>
              </a:rPr>
              <a:t>a.</a:t>
            </a:r>
            <a:r>
              <a:rPr lang="en-US" sz="2400" dirty="0" smtClean="0">
                <a:latin typeface="Berlin Sans FB" pitchFamily="34" charset="0"/>
              </a:rPr>
              <a:t> locate the fire exits of the building</a:t>
            </a:r>
          </a:p>
          <a:p>
            <a:pPr eaLnBrk="1" hangingPunct="1">
              <a:buFont typeface="Wingdings" pitchFamily="2" charset="2"/>
              <a:buNone/>
            </a:pPr>
            <a:r>
              <a:rPr lang="en-US" sz="2400" dirty="0" smtClean="0">
                <a:latin typeface="Berlin Sans FB" pitchFamily="34" charset="0"/>
              </a:rPr>
              <a:t>	     </a:t>
            </a:r>
            <a:r>
              <a:rPr lang="en-US" sz="2400" dirty="0" smtClean="0">
                <a:solidFill>
                  <a:srgbClr val="7030A0"/>
                </a:solidFill>
                <a:latin typeface="Berlin Sans FB" pitchFamily="34" charset="0"/>
              </a:rPr>
              <a:t>b.</a:t>
            </a:r>
            <a:r>
              <a:rPr lang="en-US" sz="2400" dirty="0" smtClean="0">
                <a:latin typeface="Berlin Sans FB" pitchFamily="34" charset="0"/>
              </a:rPr>
              <a:t> leave the building/house in a smooth, safely, orderly and</a:t>
            </a:r>
          </a:p>
          <a:p>
            <a:pPr eaLnBrk="1" hangingPunct="1">
              <a:buFont typeface="Wingdings" pitchFamily="2" charset="2"/>
              <a:buNone/>
            </a:pPr>
            <a:r>
              <a:rPr lang="en-US" sz="2400" dirty="0" smtClean="0">
                <a:latin typeface="Berlin Sans FB" pitchFamily="34" charset="0"/>
              </a:rPr>
              <a:t>            disciplined manner</a:t>
            </a:r>
          </a:p>
          <a:p>
            <a:pPr eaLnBrk="1" hangingPunct="1">
              <a:buFont typeface="Wingdings" pitchFamily="2" charset="2"/>
              <a:buNone/>
            </a:pPr>
            <a:r>
              <a:rPr lang="en-US" sz="2400" dirty="0" smtClean="0">
                <a:latin typeface="Berlin Sans FB" pitchFamily="34" charset="0"/>
              </a:rPr>
              <a:t>   	     </a:t>
            </a:r>
            <a:r>
              <a:rPr lang="en-US" sz="2400" dirty="0" smtClean="0">
                <a:solidFill>
                  <a:srgbClr val="7030A0"/>
                </a:solidFill>
                <a:latin typeface="Berlin Sans FB" pitchFamily="34" charset="0"/>
              </a:rPr>
              <a:t>c</a:t>
            </a:r>
            <a:r>
              <a:rPr lang="en-US" sz="2400" dirty="0" smtClean="0">
                <a:latin typeface="Berlin Sans FB" pitchFamily="34" charset="0"/>
              </a:rPr>
              <a:t>. recognize or familiarize the actual sound of the fire alarm</a:t>
            </a:r>
          </a:p>
          <a:p>
            <a:pPr eaLnBrk="1" hangingPunct="1">
              <a:buFont typeface="Wingdings" pitchFamily="2" charset="2"/>
              <a:buNone/>
            </a:pPr>
            <a:r>
              <a:rPr lang="en-US" sz="2400" dirty="0" smtClean="0">
                <a:latin typeface="Berlin Sans FB" pitchFamily="34" charset="0"/>
              </a:rPr>
              <a:t>             system</a:t>
            </a:r>
          </a:p>
          <a:p>
            <a:pPr eaLnBrk="1" hangingPunct="1">
              <a:buFont typeface="Wingdings" pitchFamily="2" charset="2"/>
              <a:buNone/>
            </a:pPr>
            <a:r>
              <a:rPr lang="en-US" sz="2400" dirty="0" smtClean="0">
                <a:latin typeface="Berlin Sans FB" pitchFamily="34" charset="0"/>
              </a:rPr>
              <a:t>	     </a:t>
            </a:r>
            <a:r>
              <a:rPr lang="en-US" sz="2400" dirty="0" smtClean="0">
                <a:solidFill>
                  <a:srgbClr val="7030A0"/>
                </a:solidFill>
                <a:latin typeface="Berlin Sans FB" pitchFamily="34" charset="0"/>
              </a:rPr>
              <a:t>d. </a:t>
            </a:r>
            <a:r>
              <a:rPr lang="en-US" sz="2400" dirty="0" smtClean="0">
                <a:latin typeface="Berlin Sans FB" pitchFamily="34" charset="0"/>
              </a:rPr>
              <a:t>assemble at the designated evacuation area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457200" y="304800"/>
            <a:ext cx="8229600" cy="5821363"/>
          </a:xfrm>
        </p:spPr>
        <p:txBody>
          <a:bodyPr>
            <a:normAutofit/>
          </a:bodyPr>
          <a:lstStyle/>
          <a:p>
            <a:pPr algn="ctr">
              <a:buNone/>
              <a:defRPr/>
            </a:pPr>
            <a:endPar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E5E1"/>
              </a:solidFill>
              <a:effectLst>
                <a:outerShdw blurRad="50800" dist="40000" dir="5400000" algn="tl" rotWithShape="0">
                  <a:srgbClr val="000000">
                    <a:shade val="5000"/>
                    <a:satMod val="120000"/>
                    <a:alpha val="33000"/>
                  </a:srgbClr>
                </a:outerShdw>
                <a:reflection blurRad="6350" stA="55000" endA="300" endPos="45500" dir="5400000" sy="-100000" algn="bl" rotWithShape="0"/>
              </a:effectLst>
              <a:latin typeface="Eras Bold ITC" pitchFamily="34" charset="0"/>
            </a:endParaRPr>
          </a:p>
          <a:p>
            <a:pPr algn="ctr">
              <a:buNone/>
              <a:defRPr/>
            </a:pPr>
            <a:endPar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E5E1"/>
              </a:solidFill>
              <a:effectLst>
                <a:outerShdw blurRad="50800" dist="40000" dir="5400000" algn="tl" rotWithShape="0">
                  <a:srgbClr val="000000">
                    <a:shade val="5000"/>
                    <a:satMod val="120000"/>
                    <a:alpha val="33000"/>
                  </a:srgbClr>
                </a:outerShdw>
                <a:reflection blurRad="6350" stA="55000" endA="300" endPos="45500" dir="5400000" sy="-100000" algn="bl" rotWithShape="0"/>
              </a:effectLst>
              <a:latin typeface="Eras Bold ITC" pitchFamily="34" charset="0"/>
            </a:endParaRPr>
          </a:p>
          <a:p>
            <a:pPr algn="ctr">
              <a:buNone/>
              <a:defRPr/>
            </a:pPr>
            <a:r>
              <a:rPr lang="en-US" sz="54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E5E1"/>
                </a:solidFill>
                <a:effectLst>
                  <a:outerShdw blurRad="50800" dist="40000" dir="5400000" algn="tl" rotWithShape="0">
                    <a:srgbClr val="000000">
                      <a:shade val="5000"/>
                      <a:satMod val="120000"/>
                      <a:alpha val="33000"/>
                    </a:srgbClr>
                  </a:outerShdw>
                  <a:reflection blurRad="6350" stA="55000" endA="300" endPos="45500" dir="5400000" sy="-100000" algn="bl" rotWithShape="0"/>
                </a:effectLst>
                <a:latin typeface="Eras Bold ITC" pitchFamily="34" charset="0"/>
              </a:rPr>
              <a:t>FIRE BRIGADE </a:t>
            </a:r>
          </a:p>
          <a:p>
            <a:pPr algn="ctr">
              <a:buNone/>
              <a:defRPr/>
            </a:pPr>
            <a:r>
              <a:rPr lang="en-US" sz="54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E5E1"/>
                </a:solidFill>
                <a:effectLst>
                  <a:outerShdw blurRad="50800" dist="40000" dir="5400000" algn="tl" rotWithShape="0">
                    <a:srgbClr val="000000">
                      <a:shade val="5000"/>
                      <a:satMod val="120000"/>
                      <a:alpha val="33000"/>
                    </a:srgbClr>
                  </a:outerShdw>
                  <a:reflection blurRad="6350" stA="55000" endA="300" endPos="45500" dir="5400000" sy="-100000" algn="bl" rotWithShape="0"/>
                </a:effectLst>
                <a:latin typeface="Eras Bold ITC" pitchFamily="34" charset="0"/>
              </a:rPr>
              <a:t>ORGANIZATION</a:t>
            </a:r>
          </a:p>
          <a:p>
            <a:pPr algn="ctr">
              <a:buNone/>
            </a:pPr>
            <a:r>
              <a:rPr lang="en-US" dirty="0" smtClean="0">
                <a:latin typeface="Constantia" pitchFamily="18" charset="0"/>
              </a:rPr>
              <a:t> </a:t>
            </a:r>
            <a:endParaRPr lang="en-US" sz="1800" dirty="0" smtClean="0">
              <a:latin typeface="Constantia" pitchFamily="18" charset="0"/>
            </a:endParaRPr>
          </a:p>
          <a:p>
            <a:pPr>
              <a:buNone/>
            </a:pPr>
            <a:endParaRPr lang="en-PH"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648200" y="1524000"/>
            <a:ext cx="0" cy="152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648200" y="2286000"/>
            <a:ext cx="0" cy="3048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92526" y="4038600"/>
            <a:ext cx="58703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355268" y="4054997"/>
            <a:ext cx="36335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481722" y="4054997"/>
            <a:ext cx="36335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17841" y="4054997"/>
            <a:ext cx="36335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83957" y="4054997"/>
            <a:ext cx="36335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453458" y="4054997"/>
            <a:ext cx="36335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18441" y="4038600"/>
            <a:ext cx="36335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332841" y="4038600"/>
            <a:ext cx="36335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171041" y="4038600"/>
            <a:ext cx="36335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 y="4191000"/>
            <a:ext cx="0" cy="3048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447800" y="4191000"/>
            <a:ext cx="0" cy="3048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209800" y="4191000"/>
            <a:ext cx="0" cy="3048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048000" y="4191000"/>
            <a:ext cx="0" cy="3048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962400" y="4191000"/>
            <a:ext cx="0" cy="3048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181600" y="4191000"/>
            <a:ext cx="0" cy="3048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096000" y="4191000"/>
            <a:ext cx="0" cy="3048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010400" y="4191000"/>
            <a:ext cx="0" cy="3048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848600" y="4191000"/>
            <a:ext cx="0" cy="3048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763000" y="4191000"/>
            <a:ext cx="0" cy="3048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612389" y="4058762"/>
            <a:ext cx="2870" cy="11990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604832" y="3275013"/>
            <a:ext cx="2870" cy="11990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135397" y="5257800"/>
            <a:ext cx="724660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143000" y="5257800"/>
            <a:ext cx="5327" cy="50109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2590800" y="5257800"/>
            <a:ext cx="5327" cy="50109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728473" y="5257800"/>
            <a:ext cx="5327" cy="50109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029200" y="5257800"/>
            <a:ext cx="0" cy="3048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096000" y="5257800"/>
            <a:ext cx="0" cy="3048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234695" y="5280194"/>
            <a:ext cx="2870" cy="81580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360199" y="5251153"/>
            <a:ext cx="2870" cy="81580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3312558724"/>
              </p:ext>
            </p:extLst>
          </p:nvPr>
        </p:nvGraphicFramePr>
        <p:xfrm>
          <a:off x="0" y="914400"/>
          <a:ext cx="9144000" cy="5923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81000" y="381000"/>
            <a:ext cx="8610600" cy="553998"/>
          </a:xfrm>
          <a:prstGeom prst="rect">
            <a:avLst/>
          </a:prstGeom>
        </p:spPr>
        <p:txBody>
          <a:bodyPr wrap="square">
            <a:spAutoFit/>
          </a:bodyPr>
          <a:lstStyle/>
          <a:p>
            <a:pPr algn="ctr">
              <a:defRPr/>
            </a:pPr>
            <a:r>
              <a:rPr lang="en-SG" b="1" kern="10" dirty="0" smtClean="0">
                <a:ln w="9525">
                  <a:round/>
                  <a:headEnd/>
                  <a:tailEnd/>
                </a:ln>
                <a:latin typeface="Impact"/>
              </a:rPr>
              <a:t> </a:t>
            </a:r>
            <a:r>
              <a:rPr lang="en-SG" sz="3000" b="1" kern="10" dirty="0" smtClean="0">
                <a:ln w="9525">
                  <a:round/>
                  <a:headEnd/>
                  <a:tailEnd/>
                </a:ln>
                <a:latin typeface="Algerian" pitchFamily="82" charset="0"/>
              </a:rPr>
              <a:t>FIRE </a:t>
            </a:r>
            <a:r>
              <a:rPr lang="en-SG" sz="3000" b="1" kern="10" dirty="0">
                <a:ln w="9525">
                  <a:round/>
                  <a:headEnd/>
                  <a:tailEnd/>
                </a:ln>
                <a:latin typeface="Algerian" pitchFamily="82" charset="0"/>
              </a:rPr>
              <a:t>BRIGADE ORGANIZATIONAL </a:t>
            </a:r>
            <a:r>
              <a:rPr lang="en-SG" sz="3000" b="1" kern="10" dirty="0" smtClean="0">
                <a:ln w="9525">
                  <a:round/>
                  <a:headEnd/>
                  <a:tailEnd/>
                </a:ln>
                <a:latin typeface="Algerian" pitchFamily="82" charset="0"/>
              </a:rPr>
              <a:t>STRUCTURE</a:t>
            </a:r>
            <a:endParaRPr lang="en-SG" sz="3000" b="1" kern="10" dirty="0">
              <a:ln w="9525">
                <a:round/>
                <a:headEnd/>
                <a:tailEnd/>
              </a:ln>
              <a:latin typeface="Algerian" pitchFamily="82" charset="0"/>
            </a:endParaRPr>
          </a:p>
        </p:txBody>
      </p:sp>
      <p:sp>
        <p:nvSpPr>
          <p:cNvPr id="4" name="TextBox 3"/>
          <p:cNvSpPr txBox="1"/>
          <p:nvPr/>
        </p:nvSpPr>
        <p:spPr>
          <a:xfrm>
            <a:off x="457200" y="3527167"/>
            <a:ext cx="465833" cy="369332"/>
          </a:xfrm>
          <a:prstGeom prst="rect">
            <a:avLst/>
          </a:prstGeom>
          <a:noFill/>
        </p:spPr>
        <p:txBody>
          <a:bodyPr wrap="none" rtlCol="0">
            <a:spAutoFit/>
          </a:bodyPr>
          <a:lstStyle/>
          <a:p>
            <a:r>
              <a:rPr lang="en-US" dirty="0" smtClean="0"/>
              <a:t>1st</a:t>
            </a:r>
            <a:endParaRPr lang="en-US" dirty="0"/>
          </a:p>
        </p:txBody>
      </p:sp>
      <p:sp>
        <p:nvSpPr>
          <p:cNvPr id="5" name="TextBox 4"/>
          <p:cNvSpPr txBox="1"/>
          <p:nvPr/>
        </p:nvSpPr>
        <p:spPr>
          <a:xfrm>
            <a:off x="1147316" y="3505200"/>
            <a:ext cx="545342" cy="369332"/>
          </a:xfrm>
          <a:prstGeom prst="rect">
            <a:avLst/>
          </a:prstGeom>
          <a:noFill/>
        </p:spPr>
        <p:txBody>
          <a:bodyPr wrap="none" rtlCol="0">
            <a:spAutoFit/>
          </a:bodyPr>
          <a:lstStyle/>
          <a:p>
            <a:r>
              <a:rPr lang="en-US" dirty="0" smtClean="0"/>
              <a:t>2nd</a:t>
            </a:r>
            <a:endParaRPr lang="en-US" dirty="0"/>
          </a:p>
        </p:txBody>
      </p:sp>
      <p:sp>
        <p:nvSpPr>
          <p:cNvPr id="6" name="TextBox 5"/>
          <p:cNvSpPr txBox="1"/>
          <p:nvPr/>
        </p:nvSpPr>
        <p:spPr>
          <a:xfrm>
            <a:off x="1981200" y="3505200"/>
            <a:ext cx="500522" cy="369332"/>
          </a:xfrm>
          <a:prstGeom prst="rect">
            <a:avLst/>
          </a:prstGeom>
          <a:noFill/>
        </p:spPr>
        <p:txBody>
          <a:bodyPr wrap="none" rtlCol="0">
            <a:spAutoFit/>
          </a:bodyPr>
          <a:lstStyle/>
          <a:p>
            <a:r>
              <a:rPr lang="en-US" dirty="0" smtClean="0"/>
              <a:t>3rd</a:t>
            </a:r>
            <a:endParaRPr lang="en-US" dirty="0"/>
          </a:p>
        </p:txBody>
      </p:sp>
      <p:sp>
        <p:nvSpPr>
          <p:cNvPr id="7" name="TextBox 6"/>
          <p:cNvSpPr txBox="1"/>
          <p:nvPr/>
        </p:nvSpPr>
        <p:spPr>
          <a:xfrm>
            <a:off x="2852278" y="3505200"/>
            <a:ext cx="500458" cy="369332"/>
          </a:xfrm>
          <a:prstGeom prst="rect">
            <a:avLst/>
          </a:prstGeom>
          <a:noFill/>
        </p:spPr>
        <p:txBody>
          <a:bodyPr wrap="none" rtlCol="0">
            <a:spAutoFit/>
          </a:bodyPr>
          <a:lstStyle/>
          <a:p>
            <a:r>
              <a:rPr lang="en-US" dirty="0" smtClean="0"/>
              <a:t>4th</a:t>
            </a:r>
            <a:endParaRPr lang="en-US" dirty="0"/>
          </a:p>
        </p:txBody>
      </p:sp>
      <p:sp>
        <p:nvSpPr>
          <p:cNvPr id="8" name="TextBox 7"/>
          <p:cNvSpPr txBox="1"/>
          <p:nvPr/>
        </p:nvSpPr>
        <p:spPr>
          <a:xfrm>
            <a:off x="3718627" y="3505200"/>
            <a:ext cx="500458" cy="369332"/>
          </a:xfrm>
          <a:prstGeom prst="rect">
            <a:avLst/>
          </a:prstGeom>
          <a:noFill/>
        </p:spPr>
        <p:txBody>
          <a:bodyPr wrap="none" rtlCol="0">
            <a:spAutoFit/>
          </a:bodyPr>
          <a:lstStyle/>
          <a:p>
            <a:r>
              <a:rPr lang="en-US" dirty="0" smtClean="0"/>
              <a:t>5th</a:t>
            </a:r>
            <a:endParaRPr lang="en-US" dirty="0"/>
          </a:p>
        </p:txBody>
      </p:sp>
      <p:sp>
        <p:nvSpPr>
          <p:cNvPr id="9" name="TextBox 8"/>
          <p:cNvSpPr txBox="1"/>
          <p:nvPr/>
        </p:nvSpPr>
        <p:spPr>
          <a:xfrm>
            <a:off x="4953000" y="3505200"/>
            <a:ext cx="500458" cy="369332"/>
          </a:xfrm>
          <a:prstGeom prst="rect">
            <a:avLst/>
          </a:prstGeom>
          <a:noFill/>
        </p:spPr>
        <p:txBody>
          <a:bodyPr wrap="none" rtlCol="0">
            <a:spAutoFit/>
          </a:bodyPr>
          <a:lstStyle/>
          <a:p>
            <a:r>
              <a:rPr lang="en-US" dirty="0" smtClean="0"/>
              <a:t>6th</a:t>
            </a:r>
            <a:endParaRPr lang="en-US" dirty="0"/>
          </a:p>
        </p:txBody>
      </p:sp>
      <p:sp>
        <p:nvSpPr>
          <p:cNvPr id="10" name="TextBox 9"/>
          <p:cNvSpPr txBox="1"/>
          <p:nvPr/>
        </p:nvSpPr>
        <p:spPr>
          <a:xfrm>
            <a:off x="5814127" y="3505200"/>
            <a:ext cx="500458" cy="369332"/>
          </a:xfrm>
          <a:prstGeom prst="rect">
            <a:avLst/>
          </a:prstGeom>
          <a:noFill/>
        </p:spPr>
        <p:txBody>
          <a:bodyPr wrap="none" rtlCol="0">
            <a:spAutoFit/>
          </a:bodyPr>
          <a:lstStyle/>
          <a:p>
            <a:r>
              <a:rPr lang="en-US" dirty="0"/>
              <a:t>7</a:t>
            </a:r>
            <a:r>
              <a:rPr lang="en-US" dirty="0" smtClean="0"/>
              <a:t>th</a:t>
            </a:r>
            <a:endParaRPr lang="en-US" dirty="0"/>
          </a:p>
        </p:txBody>
      </p:sp>
      <p:sp>
        <p:nvSpPr>
          <p:cNvPr id="11" name="TextBox 10"/>
          <p:cNvSpPr txBox="1"/>
          <p:nvPr/>
        </p:nvSpPr>
        <p:spPr>
          <a:xfrm>
            <a:off x="6781800" y="3505200"/>
            <a:ext cx="500458" cy="369332"/>
          </a:xfrm>
          <a:prstGeom prst="rect">
            <a:avLst/>
          </a:prstGeom>
          <a:noFill/>
        </p:spPr>
        <p:txBody>
          <a:bodyPr wrap="none" rtlCol="0">
            <a:spAutoFit/>
          </a:bodyPr>
          <a:lstStyle/>
          <a:p>
            <a:r>
              <a:rPr lang="en-US" dirty="0"/>
              <a:t>8</a:t>
            </a:r>
            <a:r>
              <a:rPr lang="en-US" dirty="0" smtClean="0"/>
              <a:t>th</a:t>
            </a:r>
            <a:endParaRPr lang="en-US" dirty="0"/>
          </a:p>
        </p:txBody>
      </p:sp>
      <p:sp>
        <p:nvSpPr>
          <p:cNvPr id="12" name="TextBox 11"/>
          <p:cNvSpPr txBox="1"/>
          <p:nvPr/>
        </p:nvSpPr>
        <p:spPr>
          <a:xfrm>
            <a:off x="7620000" y="3505200"/>
            <a:ext cx="500458" cy="369332"/>
          </a:xfrm>
          <a:prstGeom prst="rect">
            <a:avLst/>
          </a:prstGeom>
          <a:noFill/>
        </p:spPr>
        <p:txBody>
          <a:bodyPr wrap="none" rtlCol="0">
            <a:spAutoFit/>
          </a:bodyPr>
          <a:lstStyle/>
          <a:p>
            <a:r>
              <a:rPr lang="en-US" dirty="0" smtClean="0"/>
              <a:t>9th</a:t>
            </a:r>
            <a:endParaRPr lang="en-US" dirty="0"/>
          </a:p>
        </p:txBody>
      </p:sp>
      <p:sp>
        <p:nvSpPr>
          <p:cNvPr id="13" name="TextBox 12"/>
          <p:cNvSpPr txBox="1"/>
          <p:nvPr/>
        </p:nvSpPr>
        <p:spPr>
          <a:xfrm>
            <a:off x="8450323" y="3505200"/>
            <a:ext cx="617477" cy="369332"/>
          </a:xfrm>
          <a:prstGeom prst="rect">
            <a:avLst/>
          </a:prstGeom>
          <a:noFill/>
        </p:spPr>
        <p:txBody>
          <a:bodyPr wrap="none" rtlCol="0">
            <a:spAutoFit/>
          </a:bodyPr>
          <a:lstStyle/>
          <a:p>
            <a:r>
              <a:rPr lang="en-US" dirty="0" smtClean="0"/>
              <a:t>10th</a:t>
            </a:r>
            <a:endParaRPr lang="en-US" dirty="0"/>
          </a:p>
        </p:txBody>
      </p:sp>
      <p:sp>
        <p:nvSpPr>
          <p:cNvPr id="14" name="TextBox 13"/>
          <p:cNvSpPr txBox="1"/>
          <p:nvPr/>
        </p:nvSpPr>
        <p:spPr>
          <a:xfrm>
            <a:off x="304800" y="4495800"/>
            <a:ext cx="647340" cy="600164"/>
          </a:xfrm>
          <a:prstGeom prst="rect">
            <a:avLst/>
          </a:prstGeom>
          <a:solidFill>
            <a:schemeClr val="accent1">
              <a:hueOff val="0"/>
              <a:satOff val="0"/>
              <a:lumOff val="0"/>
            </a:schemeClr>
          </a:solidFill>
          <a:ln>
            <a:solidFill>
              <a:schemeClr val="tx1"/>
            </a:solidFill>
          </a:ln>
        </p:spPr>
        <p:txBody>
          <a:bodyPr wrap="square" rtlCol="0">
            <a:spAutoFit/>
          </a:bodyPr>
          <a:lstStyle/>
          <a:p>
            <a:pPr algn="ctr"/>
            <a:r>
              <a:rPr lang="en-US" sz="1100" b="1" dirty="0" smtClean="0">
                <a:latin typeface="Arial Black" panose="020B0A04020102020204" pitchFamily="34" charset="0"/>
              </a:rPr>
              <a:t>Evac Guide (2)</a:t>
            </a:r>
            <a:endParaRPr lang="en-US" sz="1100" b="1" dirty="0">
              <a:latin typeface="Arial Black" panose="020B0A04020102020204" pitchFamily="34" charset="0"/>
            </a:endParaRPr>
          </a:p>
        </p:txBody>
      </p:sp>
      <p:sp>
        <p:nvSpPr>
          <p:cNvPr id="16" name="TextBox 15"/>
          <p:cNvSpPr txBox="1"/>
          <p:nvPr/>
        </p:nvSpPr>
        <p:spPr>
          <a:xfrm>
            <a:off x="1096317" y="4495800"/>
            <a:ext cx="647340" cy="600164"/>
          </a:xfrm>
          <a:prstGeom prst="rect">
            <a:avLst/>
          </a:prstGeom>
          <a:solidFill>
            <a:schemeClr val="accent1">
              <a:hueOff val="0"/>
              <a:satOff val="0"/>
              <a:lumOff val="0"/>
            </a:schemeClr>
          </a:solidFill>
          <a:ln>
            <a:solidFill>
              <a:schemeClr val="tx1"/>
            </a:solidFill>
          </a:ln>
        </p:spPr>
        <p:txBody>
          <a:bodyPr wrap="square" rtlCol="0">
            <a:spAutoFit/>
          </a:bodyPr>
          <a:lstStyle/>
          <a:p>
            <a:pPr algn="ctr"/>
            <a:r>
              <a:rPr lang="en-US" sz="1100" b="1" dirty="0" smtClean="0">
                <a:latin typeface="Arial Black" panose="020B0A04020102020204" pitchFamily="34" charset="0"/>
              </a:rPr>
              <a:t>Evac Guide (2)</a:t>
            </a:r>
            <a:endParaRPr lang="en-US" sz="1100" b="1" dirty="0">
              <a:latin typeface="Arial Black" panose="020B0A04020102020204" pitchFamily="34" charset="0"/>
            </a:endParaRPr>
          </a:p>
        </p:txBody>
      </p:sp>
      <p:sp>
        <p:nvSpPr>
          <p:cNvPr id="17" name="TextBox 16"/>
          <p:cNvSpPr txBox="1"/>
          <p:nvPr/>
        </p:nvSpPr>
        <p:spPr>
          <a:xfrm>
            <a:off x="1887834" y="4495800"/>
            <a:ext cx="647340" cy="600164"/>
          </a:xfrm>
          <a:prstGeom prst="rect">
            <a:avLst/>
          </a:prstGeom>
          <a:solidFill>
            <a:schemeClr val="accent1">
              <a:hueOff val="0"/>
              <a:satOff val="0"/>
              <a:lumOff val="0"/>
            </a:schemeClr>
          </a:solidFill>
          <a:ln>
            <a:solidFill>
              <a:schemeClr val="tx1"/>
            </a:solidFill>
          </a:ln>
        </p:spPr>
        <p:txBody>
          <a:bodyPr wrap="square" rtlCol="0">
            <a:spAutoFit/>
          </a:bodyPr>
          <a:lstStyle/>
          <a:p>
            <a:pPr algn="ctr"/>
            <a:r>
              <a:rPr lang="en-US" sz="1100" b="1" dirty="0" smtClean="0">
                <a:latin typeface="Arial Black" panose="020B0A04020102020204" pitchFamily="34" charset="0"/>
              </a:rPr>
              <a:t>Evac Guide (2)</a:t>
            </a:r>
            <a:endParaRPr lang="en-US" sz="1100" b="1" dirty="0">
              <a:latin typeface="Arial Black" panose="020B0A04020102020204" pitchFamily="34" charset="0"/>
            </a:endParaRPr>
          </a:p>
        </p:txBody>
      </p:sp>
      <p:sp>
        <p:nvSpPr>
          <p:cNvPr id="18" name="TextBox 17"/>
          <p:cNvSpPr txBox="1"/>
          <p:nvPr/>
        </p:nvSpPr>
        <p:spPr>
          <a:xfrm>
            <a:off x="2705396" y="4495800"/>
            <a:ext cx="647340" cy="600164"/>
          </a:xfrm>
          <a:prstGeom prst="rect">
            <a:avLst/>
          </a:prstGeom>
          <a:solidFill>
            <a:schemeClr val="accent1">
              <a:hueOff val="0"/>
              <a:satOff val="0"/>
              <a:lumOff val="0"/>
            </a:schemeClr>
          </a:solidFill>
          <a:ln>
            <a:solidFill>
              <a:schemeClr val="tx1"/>
            </a:solidFill>
          </a:ln>
        </p:spPr>
        <p:txBody>
          <a:bodyPr wrap="square" rtlCol="0">
            <a:spAutoFit/>
          </a:bodyPr>
          <a:lstStyle/>
          <a:p>
            <a:pPr algn="ctr"/>
            <a:r>
              <a:rPr lang="en-US" sz="1100" b="1" dirty="0" smtClean="0">
                <a:latin typeface="Arial Black" panose="020B0A04020102020204" pitchFamily="34" charset="0"/>
              </a:rPr>
              <a:t>Evac Guide (2)</a:t>
            </a:r>
            <a:endParaRPr lang="en-US" sz="1100" b="1" dirty="0">
              <a:latin typeface="Arial Black" panose="020B0A04020102020204" pitchFamily="34" charset="0"/>
            </a:endParaRPr>
          </a:p>
        </p:txBody>
      </p:sp>
      <p:sp>
        <p:nvSpPr>
          <p:cNvPr id="19" name="TextBox 18"/>
          <p:cNvSpPr txBox="1"/>
          <p:nvPr/>
        </p:nvSpPr>
        <p:spPr>
          <a:xfrm>
            <a:off x="3645186" y="4495800"/>
            <a:ext cx="647340" cy="600164"/>
          </a:xfrm>
          <a:prstGeom prst="rect">
            <a:avLst/>
          </a:prstGeom>
          <a:solidFill>
            <a:schemeClr val="accent1">
              <a:hueOff val="0"/>
              <a:satOff val="0"/>
              <a:lumOff val="0"/>
            </a:schemeClr>
          </a:solidFill>
          <a:ln>
            <a:solidFill>
              <a:schemeClr val="tx1"/>
            </a:solidFill>
          </a:ln>
        </p:spPr>
        <p:txBody>
          <a:bodyPr wrap="square" rtlCol="0">
            <a:spAutoFit/>
          </a:bodyPr>
          <a:lstStyle/>
          <a:p>
            <a:pPr algn="ctr"/>
            <a:r>
              <a:rPr lang="en-US" sz="1100" b="1" dirty="0" smtClean="0">
                <a:latin typeface="Arial Black" panose="020B0A04020102020204" pitchFamily="34" charset="0"/>
              </a:rPr>
              <a:t>Evac Guide (2)</a:t>
            </a:r>
            <a:endParaRPr lang="en-US" sz="1100" b="1" dirty="0">
              <a:latin typeface="Arial Black" panose="020B0A04020102020204" pitchFamily="34" charset="0"/>
            </a:endParaRPr>
          </a:p>
        </p:txBody>
      </p:sp>
      <p:sp>
        <p:nvSpPr>
          <p:cNvPr id="20" name="TextBox 19"/>
          <p:cNvSpPr txBox="1"/>
          <p:nvPr/>
        </p:nvSpPr>
        <p:spPr>
          <a:xfrm>
            <a:off x="4879559" y="4495800"/>
            <a:ext cx="647340" cy="600164"/>
          </a:xfrm>
          <a:prstGeom prst="rect">
            <a:avLst/>
          </a:prstGeom>
          <a:solidFill>
            <a:schemeClr val="accent1">
              <a:hueOff val="0"/>
              <a:satOff val="0"/>
              <a:lumOff val="0"/>
            </a:schemeClr>
          </a:solidFill>
          <a:ln>
            <a:solidFill>
              <a:schemeClr val="tx1"/>
            </a:solidFill>
          </a:ln>
        </p:spPr>
        <p:txBody>
          <a:bodyPr wrap="square" rtlCol="0">
            <a:spAutoFit/>
          </a:bodyPr>
          <a:lstStyle/>
          <a:p>
            <a:pPr algn="ctr"/>
            <a:r>
              <a:rPr lang="en-US" sz="1100" b="1" dirty="0" smtClean="0">
                <a:latin typeface="Arial Black" panose="020B0A04020102020204" pitchFamily="34" charset="0"/>
              </a:rPr>
              <a:t>Evac Guide (2)</a:t>
            </a:r>
            <a:endParaRPr lang="en-US" sz="1100" b="1" dirty="0">
              <a:latin typeface="Arial Black" panose="020B0A04020102020204" pitchFamily="34" charset="0"/>
            </a:endParaRPr>
          </a:p>
        </p:txBody>
      </p:sp>
      <p:sp>
        <p:nvSpPr>
          <p:cNvPr id="21" name="TextBox 20"/>
          <p:cNvSpPr txBox="1"/>
          <p:nvPr/>
        </p:nvSpPr>
        <p:spPr>
          <a:xfrm>
            <a:off x="5777406" y="4495800"/>
            <a:ext cx="647340" cy="600164"/>
          </a:xfrm>
          <a:prstGeom prst="rect">
            <a:avLst/>
          </a:prstGeom>
          <a:solidFill>
            <a:schemeClr val="accent1">
              <a:hueOff val="0"/>
              <a:satOff val="0"/>
              <a:lumOff val="0"/>
            </a:schemeClr>
          </a:solidFill>
          <a:ln>
            <a:solidFill>
              <a:schemeClr val="tx1"/>
            </a:solidFill>
          </a:ln>
        </p:spPr>
        <p:txBody>
          <a:bodyPr wrap="square" rtlCol="0">
            <a:spAutoFit/>
          </a:bodyPr>
          <a:lstStyle/>
          <a:p>
            <a:pPr algn="ctr"/>
            <a:r>
              <a:rPr lang="en-US" sz="1100" b="1" dirty="0" smtClean="0">
                <a:latin typeface="Arial Black" panose="020B0A04020102020204" pitchFamily="34" charset="0"/>
              </a:rPr>
              <a:t>Evac Guide (2)</a:t>
            </a:r>
            <a:endParaRPr lang="en-US" sz="1100" b="1" dirty="0">
              <a:latin typeface="Arial Black" panose="020B0A04020102020204" pitchFamily="34" charset="0"/>
            </a:endParaRPr>
          </a:p>
        </p:txBody>
      </p:sp>
      <p:sp>
        <p:nvSpPr>
          <p:cNvPr id="22" name="TextBox 21"/>
          <p:cNvSpPr txBox="1"/>
          <p:nvPr/>
        </p:nvSpPr>
        <p:spPr>
          <a:xfrm>
            <a:off x="6699199" y="4495800"/>
            <a:ext cx="647340" cy="600164"/>
          </a:xfrm>
          <a:prstGeom prst="rect">
            <a:avLst/>
          </a:prstGeom>
          <a:solidFill>
            <a:schemeClr val="accent1">
              <a:hueOff val="0"/>
              <a:satOff val="0"/>
              <a:lumOff val="0"/>
            </a:schemeClr>
          </a:solidFill>
          <a:ln>
            <a:solidFill>
              <a:schemeClr val="tx1"/>
            </a:solidFill>
          </a:ln>
        </p:spPr>
        <p:txBody>
          <a:bodyPr wrap="square" rtlCol="0">
            <a:spAutoFit/>
          </a:bodyPr>
          <a:lstStyle/>
          <a:p>
            <a:pPr algn="ctr"/>
            <a:r>
              <a:rPr lang="en-US" sz="1100" b="1" dirty="0" smtClean="0">
                <a:latin typeface="Arial Black" panose="020B0A04020102020204" pitchFamily="34" charset="0"/>
              </a:rPr>
              <a:t>Evac Guide (2)</a:t>
            </a:r>
            <a:endParaRPr lang="en-US" sz="1100" b="1" dirty="0">
              <a:latin typeface="Arial Black" panose="020B0A04020102020204" pitchFamily="34" charset="0"/>
            </a:endParaRPr>
          </a:p>
        </p:txBody>
      </p:sp>
      <p:sp>
        <p:nvSpPr>
          <p:cNvPr id="23" name="TextBox 22"/>
          <p:cNvSpPr txBox="1"/>
          <p:nvPr/>
        </p:nvSpPr>
        <p:spPr>
          <a:xfrm>
            <a:off x="7546559" y="4495800"/>
            <a:ext cx="647340" cy="600164"/>
          </a:xfrm>
          <a:prstGeom prst="rect">
            <a:avLst/>
          </a:prstGeom>
          <a:solidFill>
            <a:schemeClr val="accent1">
              <a:hueOff val="0"/>
              <a:satOff val="0"/>
              <a:lumOff val="0"/>
            </a:schemeClr>
          </a:solidFill>
          <a:ln>
            <a:solidFill>
              <a:schemeClr val="tx1"/>
            </a:solidFill>
          </a:ln>
        </p:spPr>
        <p:txBody>
          <a:bodyPr wrap="square" rtlCol="0">
            <a:spAutoFit/>
          </a:bodyPr>
          <a:lstStyle/>
          <a:p>
            <a:pPr algn="ctr"/>
            <a:r>
              <a:rPr lang="en-US" sz="1100" b="1" dirty="0" smtClean="0">
                <a:latin typeface="Arial Black" panose="020B0A04020102020204" pitchFamily="34" charset="0"/>
              </a:rPr>
              <a:t>Evac Guide (2)</a:t>
            </a:r>
            <a:endParaRPr lang="en-US" sz="1100" b="1" dirty="0">
              <a:latin typeface="Arial Black" panose="020B0A04020102020204" pitchFamily="34" charset="0"/>
            </a:endParaRPr>
          </a:p>
        </p:txBody>
      </p:sp>
      <p:sp>
        <p:nvSpPr>
          <p:cNvPr id="24" name="TextBox 23"/>
          <p:cNvSpPr txBox="1"/>
          <p:nvPr/>
        </p:nvSpPr>
        <p:spPr>
          <a:xfrm>
            <a:off x="8393919" y="4490977"/>
            <a:ext cx="647340" cy="600164"/>
          </a:xfrm>
          <a:prstGeom prst="rect">
            <a:avLst/>
          </a:prstGeom>
          <a:solidFill>
            <a:schemeClr val="accent1">
              <a:hueOff val="0"/>
              <a:satOff val="0"/>
              <a:lumOff val="0"/>
            </a:schemeClr>
          </a:solidFill>
          <a:ln>
            <a:solidFill>
              <a:schemeClr val="tx1"/>
            </a:solidFill>
          </a:ln>
        </p:spPr>
        <p:txBody>
          <a:bodyPr wrap="square" rtlCol="0">
            <a:spAutoFit/>
          </a:bodyPr>
          <a:lstStyle/>
          <a:p>
            <a:pPr algn="ctr"/>
            <a:r>
              <a:rPr lang="en-US" sz="1100" b="1" dirty="0" smtClean="0">
                <a:latin typeface="Arial Black" panose="020B0A04020102020204" pitchFamily="34" charset="0"/>
              </a:rPr>
              <a:t>Evac Guide (2)</a:t>
            </a:r>
            <a:endParaRPr lang="en-US" sz="1100" b="1" dirty="0">
              <a:latin typeface="Arial Black" panose="020B0A04020102020204" pitchFamily="34" charset="0"/>
            </a:endParaRPr>
          </a:p>
        </p:txBody>
      </p:sp>
    </p:spTree>
    <p:extLst>
      <p:ext uri="{BB962C8B-B14F-4D97-AF65-F5344CB8AC3E}">
        <p14:creationId xmlns:p14="http://schemas.microsoft.com/office/powerpoint/2010/main" val="5965793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a:xfrm>
            <a:off x="457200" y="2743200"/>
            <a:ext cx="8229600" cy="1143000"/>
          </a:xfrm>
        </p:spPr>
        <p:txBody>
          <a:bodyPr/>
          <a:lstStyle/>
          <a:p>
            <a:pPr eaLnBrk="1" hangingPunct="1"/>
            <a:r>
              <a:rPr lang="en-US" smtClean="0"/>
              <a:t>`</a:t>
            </a:r>
          </a:p>
        </p:txBody>
      </p:sp>
      <p:pic>
        <p:nvPicPr>
          <p:cNvPr id="49155" name="Picture 2"/>
          <p:cNvPicPr>
            <a:picLocks noChangeAspect="1" noChangeArrowheads="1"/>
          </p:cNvPicPr>
          <p:nvPr/>
        </p:nvPicPr>
        <p:blipFill>
          <a:blip r:embed="rId3" cstate="print"/>
          <a:srcRect/>
          <a:stretch>
            <a:fillRect/>
          </a:stretch>
        </p:blipFill>
        <p:spPr bwMode="auto">
          <a:xfrm>
            <a:off x="8324850" y="5838825"/>
            <a:ext cx="819150" cy="1019175"/>
          </a:xfrm>
          <a:prstGeom prst="rect">
            <a:avLst/>
          </a:prstGeom>
          <a:noFill/>
          <a:ln w="9525">
            <a:noFill/>
            <a:miter lim="800000"/>
            <a:headEnd/>
            <a:tailEnd/>
          </a:ln>
        </p:spPr>
      </p:pic>
      <p:sp>
        <p:nvSpPr>
          <p:cNvPr id="49156" name="Rectangle 3"/>
          <p:cNvSpPr>
            <a:spLocks noChangeArrowheads="1"/>
          </p:cNvSpPr>
          <p:nvPr/>
        </p:nvSpPr>
        <p:spPr bwMode="auto">
          <a:xfrm>
            <a:off x="4572000" y="6211888"/>
            <a:ext cx="4572000" cy="646112"/>
          </a:xfrm>
          <a:prstGeom prst="rect">
            <a:avLst/>
          </a:prstGeom>
          <a:noFill/>
          <a:ln w="9525">
            <a:noFill/>
            <a:miter lim="800000"/>
            <a:headEnd/>
            <a:tailEnd/>
          </a:ln>
        </p:spPr>
        <p:txBody>
          <a:bodyPr>
            <a:spAutoFit/>
          </a:bodyPr>
          <a:lstStyle/>
          <a:p>
            <a:pPr algn="ctr"/>
            <a:r>
              <a:rPr lang="en-US" b="1">
                <a:latin typeface="Constantia" pitchFamily="18" charset="0"/>
              </a:rPr>
              <a:t>Bureau of Fire Protection</a:t>
            </a:r>
          </a:p>
          <a:p>
            <a:pPr algn="ctr"/>
            <a:r>
              <a:rPr lang="en-US" b="1">
                <a:latin typeface="Constantia" pitchFamily="18" charset="0"/>
              </a:rPr>
              <a:t>Makati City Fire Station</a:t>
            </a:r>
          </a:p>
        </p:txBody>
      </p:sp>
      <p:sp>
        <p:nvSpPr>
          <p:cNvPr id="49157" name="Content Placeholder 5"/>
          <p:cNvSpPr>
            <a:spLocks noGrp="1"/>
          </p:cNvSpPr>
          <p:nvPr>
            <p:ph idx="1"/>
          </p:nvPr>
        </p:nvSpPr>
        <p:spPr>
          <a:xfrm>
            <a:off x="457200" y="533400"/>
            <a:ext cx="8229600" cy="5791200"/>
          </a:xfrm>
        </p:spPr>
        <p:txBody>
          <a:bodyPr>
            <a:normAutofit lnSpcReduction="10000"/>
          </a:bodyPr>
          <a:lstStyle/>
          <a:p>
            <a:pPr>
              <a:buFont typeface="Wingdings 2" pitchFamily="18" charset="2"/>
              <a:buNone/>
            </a:pPr>
            <a:r>
              <a:rPr lang="en-US" b="1" u="sng" dirty="0" smtClean="0"/>
              <a:t>Fire Marshal (FM)</a:t>
            </a:r>
          </a:p>
          <a:p>
            <a:r>
              <a:rPr lang="en-US" dirty="0" smtClean="0"/>
              <a:t>During emergencies, the FM should have a complete monitoring and supervision of the situation</a:t>
            </a:r>
          </a:p>
          <a:p>
            <a:r>
              <a:rPr lang="en-US" dirty="0" smtClean="0"/>
              <a:t>The FM must be able to immediately set up a Command Post</a:t>
            </a:r>
          </a:p>
          <a:p>
            <a:r>
              <a:rPr lang="en-US" dirty="0" smtClean="0"/>
              <a:t>The FM must immediately have an available copy of the floor plan/lay out of the building</a:t>
            </a:r>
          </a:p>
          <a:p>
            <a:r>
              <a:rPr lang="en-US" dirty="0" smtClean="0"/>
              <a:t>The FM should regularly organize fire safety seminars and drills for the building fire brigade and occupants</a:t>
            </a:r>
          </a:p>
        </p:txBody>
      </p:sp>
    </p:spTree>
    <p:extLst>
      <p:ext uri="{BB962C8B-B14F-4D97-AF65-F5344CB8AC3E}">
        <p14:creationId xmlns:p14="http://schemas.microsoft.com/office/powerpoint/2010/main" val="365755070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smtClean="0"/>
          </a:p>
        </p:txBody>
      </p:sp>
      <p:sp>
        <p:nvSpPr>
          <p:cNvPr id="50179" name="Content Placeholder 2"/>
          <p:cNvSpPr>
            <a:spLocks noGrp="1"/>
          </p:cNvSpPr>
          <p:nvPr>
            <p:ph idx="1"/>
          </p:nvPr>
        </p:nvSpPr>
        <p:spPr>
          <a:xfrm>
            <a:off x="457200" y="762000"/>
            <a:ext cx="8229600" cy="6096000"/>
          </a:xfrm>
        </p:spPr>
        <p:txBody>
          <a:bodyPr>
            <a:normAutofit fontScale="92500" lnSpcReduction="20000"/>
          </a:bodyPr>
          <a:lstStyle/>
          <a:p>
            <a:pPr>
              <a:buFont typeface="Wingdings 2" pitchFamily="18" charset="2"/>
              <a:buNone/>
            </a:pPr>
            <a:r>
              <a:rPr lang="en-US" b="1" u="sng" smtClean="0"/>
              <a:t>Assistant Brigade Marshal (ABM)</a:t>
            </a:r>
          </a:p>
          <a:p>
            <a:pPr>
              <a:buFont typeface="Wingdings 2" pitchFamily="18" charset="2"/>
              <a:buNone/>
            </a:pPr>
            <a:endParaRPr lang="en-US" smtClean="0"/>
          </a:p>
          <a:p>
            <a:r>
              <a:rPr lang="en-US" smtClean="0"/>
              <a:t>During an emergency, the ABM should take charge of the situation in the absence of the BM</a:t>
            </a:r>
          </a:p>
          <a:p>
            <a:r>
              <a:rPr lang="en-US" smtClean="0"/>
              <a:t>Must provide full assistance to the BM on the supervision of fire brigade</a:t>
            </a:r>
          </a:p>
          <a:p>
            <a:endParaRPr lang="en-US" smtClean="0"/>
          </a:p>
          <a:p>
            <a:pPr>
              <a:buFont typeface="Wingdings 2" pitchFamily="18" charset="2"/>
              <a:buNone/>
            </a:pPr>
            <a:r>
              <a:rPr lang="en-US" b="1" u="sng" smtClean="0"/>
              <a:t>Communication Team</a:t>
            </a:r>
          </a:p>
          <a:p>
            <a:r>
              <a:rPr lang="en-US" smtClean="0"/>
              <a:t>Upon confirmation that fire is positive, the assigned communication team must immediately call the nearest fire station or any provided emergency hotline</a:t>
            </a:r>
          </a:p>
          <a:p>
            <a:r>
              <a:rPr lang="en-US" smtClean="0"/>
              <a:t>Must be always prepared to give public address in case of evacuation</a:t>
            </a:r>
          </a:p>
          <a:p>
            <a:endParaRPr lang="en-US" smtClean="0"/>
          </a:p>
        </p:txBody>
      </p:sp>
    </p:spTree>
    <p:extLst>
      <p:ext uri="{BB962C8B-B14F-4D97-AF65-F5344CB8AC3E}">
        <p14:creationId xmlns:p14="http://schemas.microsoft.com/office/powerpoint/2010/main" val="332724854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en-US" smtClean="0"/>
          </a:p>
        </p:txBody>
      </p:sp>
      <p:sp>
        <p:nvSpPr>
          <p:cNvPr id="51203" name="Content Placeholder 2"/>
          <p:cNvSpPr>
            <a:spLocks noGrp="1"/>
          </p:cNvSpPr>
          <p:nvPr>
            <p:ph idx="1"/>
          </p:nvPr>
        </p:nvSpPr>
        <p:spPr>
          <a:xfrm>
            <a:off x="457200" y="685800"/>
            <a:ext cx="8229600" cy="5638800"/>
          </a:xfrm>
        </p:spPr>
        <p:txBody>
          <a:bodyPr>
            <a:normAutofit fontScale="92500" lnSpcReduction="10000"/>
          </a:bodyPr>
          <a:lstStyle/>
          <a:p>
            <a:pPr>
              <a:buFont typeface="Wingdings 2" pitchFamily="18" charset="2"/>
              <a:buNone/>
            </a:pPr>
            <a:r>
              <a:rPr lang="en-US" b="1" u="sng" smtClean="0"/>
              <a:t>Firefighting Team</a:t>
            </a:r>
          </a:p>
          <a:p>
            <a:pPr>
              <a:buFont typeface="Wingdings 2" pitchFamily="18" charset="2"/>
              <a:buNone/>
            </a:pPr>
            <a:endParaRPr lang="en-US" b="1" u="sng" smtClean="0"/>
          </a:p>
          <a:p>
            <a:r>
              <a:rPr lang="en-US" smtClean="0"/>
              <a:t>Must have at least 4 members to act as Nozzle man, Back-up, Line man and Valve operator</a:t>
            </a:r>
          </a:p>
          <a:p>
            <a:r>
              <a:rPr lang="en-US" smtClean="0"/>
              <a:t>Upon verification of a reported fire, the first responders (2 persons) must bring 2 fire extinguishers and a handheld radio</a:t>
            </a:r>
          </a:p>
          <a:p>
            <a:r>
              <a:rPr lang="en-US" smtClean="0"/>
              <a:t>They are responsible in immediately informing the BM/Communication team if the fire is positive</a:t>
            </a:r>
          </a:p>
          <a:p>
            <a:r>
              <a:rPr lang="en-US" smtClean="0"/>
              <a:t>Must be able to provide quick assessment if the fire is uncontrollable</a:t>
            </a:r>
          </a:p>
          <a:p>
            <a:pPr>
              <a:buFont typeface="Wingdings 2" pitchFamily="18" charset="2"/>
              <a:buNone/>
            </a:pPr>
            <a:endParaRPr lang="en-US" b="1" u="sng" smtClean="0"/>
          </a:p>
          <a:p>
            <a:endParaRPr lang="en-US" smtClean="0"/>
          </a:p>
        </p:txBody>
      </p:sp>
    </p:spTree>
    <p:extLst>
      <p:ext uri="{BB962C8B-B14F-4D97-AF65-F5344CB8AC3E}">
        <p14:creationId xmlns:p14="http://schemas.microsoft.com/office/powerpoint/2010/main" val="65309406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3400" y="228600"/>
            <a:ext cx="8229600" cy="1143000"/>
          </a:xfrm>
        </p:spPr>
        <p:txBody>
          <a:bodyPr/>
          <a:lstStyle/>
          <a:p>
            <a:pPr eaLnBrk="1" hangingPunct="1"/>
            <a:r>
              <a:rPr lang="en-PH" b="1" u="sng" dirty="0" smtClean="0"/>
              <a:t>Bureau of Fire Protection</a:t>
            </a:r>
          </a:p>
        </p:txBody>
      </p:sp>
      <p:sp>
        <p:nvSpPr>
          <p:cNvPr id="4099" name="Content Placeholder 3"/>
          <p:cNvSpPr>
            <a:spLocks noGrp="1"/>
          </p:cNvSpPr>
          <p:nvPr>
            <p:ph idx="1"/>
          </p:nvPr>
        </p:nvSpPr>
        <p:spPr>
          <a:xfrm>
            <a:off x="457200" y="609600"/>
            <a:ext cx="8229600" cy="4525963"/>
          </a:xfrm>
        </p:spPr>
        <p:txBody>
          <a:bodyPr/>
          <a:lstStyle/>
          <a:p>
            <a:pPr algn="just">
              <a:buNone/>
            </a:pPr>
            <a:endParaRPr lang="en-US" sz="3600" dirty="0" smtClean="0"/>
          </a:p>
          <a:p>
            <a:pPr algn="just">
              <a:buFontTx/>
              <a:buChar char="-"/>
            </a:pPr>
            <a:r>
              <a:rPr lang="en-PH" dirty="0" smtClean="0">
                <a:solidFill>
                  <a:srgbClr val="000000"/>
                </a:solidFill>
              </a:rPr>
              <a:t>Through the enactment of the RA 6975,also known as the DILG Act of 1990, the Fire Service was separated from the PC-INP as a separate and distinct agency as Bureau of Fire Protection on August 2,  1991. </a:t>
            </a:r>
          </a:p>
          <a:p>
            <a:pPr algn="just">
              <a:buNone/>
            </a:pPr>
            <a:endParaRPr lang="en-PH" dirty="0" smtClean="0">
              <a:solidFill>
                <a:srgbClr val="000000"/>
              </a:solidFill>
            </a:endParaRPr>
          </a:p>
          <a:p>
            <a:pPr algn="just">
              <a:buFontTx/>
              <a:buChar char="-"/>
            </a:pPr>
            <a:r>
              <a:rPr lang="en-US" dirty="0" smtClean="0"/>
              <a:t>BFP is mandated to prevent  and suppress destructive fires, conduct investigation, provide emergency medical and rescue services and enforce the Republic Act 9514.</a:t>
            </a:r>
          </a:p>
          <a:p>
            <a:pPr algn="just">
              <a:buFontTx/>
              <a:buChar char="-"/>
            </a:pPr>
            <a:endParaRPr lang="en-US" sz="3600" dirty="0" smtClean="0"/>
          </a:p>
          <a:p>
            <a:pPr algn="just">
              <a:buFont typeface="Arial" pitchFamily="34" charset="0"/>
              <a:buNone/>
            </a:pPr>
            <a:endParaRPr lang="en-US" sz="3600" dirty="0" smtClean="0"/>
          </a:p>
        </p:txBody>
      </p:sp>
    </p:spTree>
    <p:extLst>
      <p:ext uri="{BB962C8B-B14F-4D97-AF65-F5344CB8AC3E}">
        <p14:creationId xmlns:p14="http://schemas.microsoft.com/office/powerpoint/2010/main" val="78286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endParaRPr lang="en-US" smtClean="0"/>
          </a:p>
        </p:txBody>
      </p:sp>
      <p:sp>
        <p:nvSpPr>
          <p:cNvPr id="52227" name="Content Placeholder 2"/>
          <p:cNvSpPr>
            <a:spLocks noGrp="1"/>
          </p:cNvSpPr>
          <p:nvPr>
            <p:ph idx="1"/>
          </p:nvPr>
        </p:nvSpPr>
        <p:spPr>
          <a:xfrm>
            <a:off x="457200" y="762000"/>
            <a:ext cx="8229600" cy="5562600"/>
          </a:xfrm>
        </p:spPr>
        <p:txBody>
          <a:bodyPr/>
          <a:lstStyle/>
          <a:p>
            <a:pPr>
              <a:buFont typeface="Wingdings 2" pitchFamily="18" charset="2"/>
              <a:buNone/>
            </a:pPr>
            <a:r>
              <a:rPr lang="en-US" b="1" u="sng" smtClean="0"/>
              <a:t>Evacuation Team</a:t>
            </a:r>
          </a:p>
          <a:p>
            <a:pPr>
              <a:buFont typeface="Wingdings 2" pitchFamily="18" charset="2"/>
              <a:buNone/>
            </a:pPr>
            <a:endParaRPr lang="en-US" b="1" u="sng" smtClean="0"/>
          </a:p>
          <a:p>
            <a:r>
              <a:rPr lang="en-US" smtClean="0"/>
              <a:t>Must have atleast 2 members per floor</a:t>
            </a:r>
          </a:p>
          <a:p>
            <a:r>
              <a:rPr lang="en-US" smtClean="0"/>
              <a:t>They are responsible for  providing full assistance on the proper evacuation of all the occupants of the building</a:t>
            </a:r>
          </a:p>
          <a:p>
            <a:r>
              <a:rPr lang="en-US" smtClean="0"/>
              <a:t>Should be familiar with all the entry and exit points of the building including the designated evacuation area</a:t>
            </a:r>
          </a:p>
          <a:p>
            <a:pPr>
              <a:buFont typeface="Wingdings 2" pitchFamily="18" charset="2"/>
              <a:buNone/>
            </a:pPr>
            <a:endParaRPr lang="en-US" smtClean="0"/>
          </a:p>
        </p:txBody>
      </p:sp>
    </p:spTree>
    <p:extLst>
      <p:ext uri="{BB962C8B-B14F-4D97-AF65-F5344CB8AC3E}">
        <p14:creationId xmlns:p14="http://schemas.microsoft.com/office/powerpoint/2010/main" val="354675082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endParaRPr lang="en-US" smtClean="0"/>
          </a:p>
        </p:txBody>
      </p:sp>
      <p:sp>
        <p:nvSpPr>
          <p:cNvPr id="53251" name="Content Placeholder 2"/>
          <p:cNvSpPr>
            <a:spLocks noGrp="1"/>
          </p:cNvSpPr>
          <p:nvPr>
            <p:ph idx="1"/>
          </p:nvPr>
        </p:nvSpPr>
        <p:spPr>
          <a:xfrm>
            <a:off x="304800" y="533400"/>
            <a:ext cx="8534400" cy="6324600"/>
          </a:xfrm>
        </p:spPr>
        <p:txBody>
          <a:bodyPr>
            <a:normAutofit fontScale="92500" lnSpcReduction="10000"/>
          </a:bodyPr>
          <a:lstStyle/>
          <a:p>
            <a:pPr>
              <a:buFont typeface="Wingdings 2" pitchFamily="18" charset="2"/>
              <a:buNone/>
            </a:pPr>
            <a:endParaRPr lang="en-US" b="1" u="sng" smtClean="0"/>
          </a:p>
          <a:p>
            <a:pPr>
              <a:buFont typeface="Wingdings 2" pitchFamily="18" charset="2"/>
              <a:buNone/>
            </a:pPr>
            <a:r>
              <a:rPr lang="en-US" b="1" u="sng" smtClean="0"/>
              <a:t>Security/Traffic Team</a:t>
            </a:r>
          </a:p>
          <a:p>
            <a:pPr>
              <a:buFont typeface="Wingdings 2" pitchFamily="18" charset="2"/>
              <a:buNone/>
            </a:pPr>
            <a:endParaRPr lang="en-US" b="1" u="sng" smtClean="0"/>
          </a:p>
          <a:p>
            <a:r>
              <a:rPr lang="en-US" smtClean="0"/>
              <a:t>All security personnel are automatically designated as Security/Traffic team members</a:t>
            </a:r>
          </a:p>
          <a:p>
            <a:endParaRPr lang="en-US" smtClean="0"/>
          </a:p>
          <a:p>
            <a:r>
              <a:rPr lang="en-US" smtClean="0"/>
              <a:t>Should know the roles/responsibilities of ALL the fire brigade members</a:t>
            </a:r>
          </a:p>
          <a:p>
            <a:endParaRPr lang="en-US" smtClean="0"/>
          </a:p>
          <a:p>
            <a:r>
              <a:rPr lang="en-US" smtClean="0"/>
              <a:t>During a fire emergency, 1 security personnel must serve as a </a:t>
            </a:r>
            <a:r>
              <a:rPr lang="en-US" u="sng" smtClean="0"/>
              <a:t>fireman’s guide </a:t>
            </a:r>
            <a:r>
              <a:rPr lang="en-US" smtClean="0"/>
              <a:t>and assist the responding BFP personnel on the exact location of the fire scene</a:t>
            </a:r>
          </a:p>
          <a:p>
            <a:pPr>
              <a:buFont typeface="Wingdings 2" pitchFamily="18" charset="2"/>
              <a:buNone/>
            </a:pPr>
            <a:endParaRPr lang="en-US" b="1" u="sng" smtClean="0"/>
          </a:p>
        </p:txBody>
      </p:sp>
    </p:spTree>
    <p:extLst>
      <p:ext uri="{BB962C8B-B14F-4D97-AF65-F5344CB8AC3E}">
        <p14:creationId xmlns:p14="http://schemas.microsoft.com/office/powerpoint/2010/main" val="278006737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endParaRPr lang="en-US" b="1" u="sng" smtClean="0"/>
          </a:p>
        </p:txBody>
      </p:sp>
      <p:sp>
        <p:nvSpPr>
          <p:cNvPr id="54275" name="Content Placeholder 2"/>
          <p:cNvSpPr>
            <a:spLocks noGrp="1"/>
          </p:cNvSpPr>
          <p:nvPr>
            <p:ph idx="1"/>
          </p:nvPr>
        </p:nvSpPr>
        <p:spPr>
          <a:xfrm>
            <a:off x="457200" y="685800"/>
            <a:ext cx="8229600" cy="5638800"/>
          </a:xfrm>
        </p:spPr>
        <p:txBody>
          <a:bodyPr>
            <a:normAutofit lnSpcReduction="10000"/>
          </a:bodyPr>
          <a:lstStyle/>
          <a:p>
            <a:pPr>
              <a:buFont typeface="Wingdings 2" pitchFamily="18" charset="2"/>
              <a:buNone/>
            </a:pPr>
            <a:r>
              <a:rPr lang="en-US" b="1" u="sng" smtClean="0"/>
              <a:t>Security/Traffic Team</a:t>
            </a:r>
          </a:p>
          <a:p>
            <a:pPr>
              <a:buFont typeface="Wingdings 2" pitchFamily="18" charset="2"/>
              <a:buNone/>
            </a:pPr>
            <a:endParaRPr lang="en-US" b="1" u="sng" smtClean="0"/>
          </a:p>
          <a:p>
            <a:r>
              <a:rPr lang="en-US" smtClean="0"/>
              <a:t>The team must ensure the safety of the evacuation area and assist the police in crowd control</a:t>
            </a:r>
          </a:p>
          <a:p>
            <a:endParaRPr lang="en-US" smtClean="0"/>
          </a:p>
          <a:p>
            <a:r>
              <a:rPr lang="en-US" smtClean="0"/>
              <a:t>All the members are required to be familiar with the  lay-out of the building  giving much emphasis on the location of the utility rooms and/or tenants storing high hazard equipment (i.e server rooms)</a:t>
            </a:r>
          </a:p>
          <a:p>
            <a:endParaRPr lang="en-US" smtClean="0"/>
          </a:p>
        </p:txBody>
      </p:sp>
    </p:spTree>
    <p:extLst>
      <p:ext uri="{BB962C8B-B14F-4D97-AF65-F5344CB8AC3E}">
        <p14:creationId xmlns:p14="http://schemas.microsoft.com/office/powerpoint/2010/main" val="399256251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en-US" smtClean="0"/>
          </a:p>
        </p:txBody>
      </p:sp>
      <p:sp>
        <p:nvSpPr>
          <p:cNvPr id="55299" name="Content Placeholder 2"/>
          <p:cNvSpPr>
            <a:spLocks noGrp="1"/>
          </p:cNvSpPr>
          <p:nvPr>
            <p:ph idx="1"/>
          </p:nvPr>
        </p:nvSpPr>
        <p:spPr>
          <a:xfrm>
            <a:off x="457200" y="762000"/>
            <a:ext cx="8229600" cy="5791200"/>
          </a:xfrm>
        </p:spPr>
        <p:txBody>
          <a:bodyPr>
            <a:normAutofit fontScale="92500" lnSpcReduction="20000"/>
          </a:bodyPr>
          <a:lstStyle/>
          <a:p>
            <a:pPr>
              <a:buFont typeface="Wingdings 2" pitchFamily="18" charset="2"/>
              <a:buNone/>
            </a:pPr>
            <a:r>
              <a:rPr lang="en-US" b="1" u="sng" smtClean="0"/>
              <a:t>Rescue Team</a:t>
            </a:r>
          </a:p>
          <a:p>
            <a:r>
              <a:rPr lang="en-US" smtClean="0"/>
              <a:t>Once the evacuation signal/alarm is sounded, the rescue team shall conduct initial search &amp; rescue procedures on the building</a:t>
            </a:r>
          </a:p>
          <a:p>
            <a:endParaRPr lang="en-US" sz="600" smtClean="0"/>
          </a:p>
          <a:p>
            <a:r>
              <a:rPr lang="en-US" smtClean="0"/>
              <a:t>Must immediately bring the victims at the designated first aid station</a:t>
            </a:r>
          </a:p>
          <a:p>
            <a:pPr>
              <a:buFont typeface="Wingdings 2" pitchFamily="18" charset="2"/>
              <a:buNone/>
            </a:pPr>
            <a:endParaRPr lang="en-US" smtClean="0"/>
          </a:p>
          <a:p>
            <a:pPr>
              <a:buFont typeface="Wingdings 2" pitchFamily="18" charset="2"/>
              <a:buNone/>
            </a:pPr>
            <a:r>
              <a:rPr lang="en-US" b="1" u="sng" smtClean="0"/>
              <a:t>Salvage Team</a:t>
            </a:r>
          </a:p>
          <a:p>
            <a:r>
              <a:rPr lang="en-US" smtClean="0"/>
              <a:t>During a fire emergency, the salvage team is responsible for saving savable properties within the fire scene or those properties that can be saved from further damage to lessen the amount of damages</a:t>
            </a:r>
          </a:p>
        </p:txBody>
      </p:sp>
    </p:spTree>
    <p:extLst>
      <p:ext uri="{BB962C8B-B14F-4D97-AF65-F5344CB8AC3E}">
        <p14:creationId xmlns:p14="http://schemas.microsoft.com/office/powerpoint/2010/main" val="69063369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endParaRPr lang="en-US" smtClean="0"/>
          </a:p>
        </p:txBody>
      </p:sp>
      <p:sp>
        <p:nvSpPr>
          <p:cNvPr id="56323" name="Content Placeholder 2"/>
          <p:cNvSpPr>
            <a:spLocks noGrp="1"/>
          </p:cNvSpPr>
          <p:nvPr>
            <p:ph idx="1"/>
          </p:nvPr>
        </p:nvSpPr>
        <p:spPr>
          <a:xfrm>
            <a:off x="457200" y="762000"/>
            <a:ext cx="8229600" cy="5562600"/>
          </a:xfrm>
        </p:spPr>
        <p:txBody>
          <a:bodyPr/>
          <a:lstStyle/>
          <a:p>
            <a:pPr>
              <a:buFont typeface="Wingdings 2" pitchFamily="18" charset="2"/>
              <a:buNone/>
            </a:pPr>
            <a:endParaRPr lang="en-US" b="1" u="sng" smtClean="0"/>
          </a:p>
          <a:p>
            <a:pPr>
              <a:buFont typeface="Wingdings 2" pitchFamily="18" charset="2"/>
              <a:buNone/>
            </a:pPr>
            <a:r>
              <a:rPr lang="en-US" b="1" u="sng" smtClean="0"/>
              <a:t>First Aid Team</a:t>
            </a:r>
          </a:p>
          <a:p>
            <a:pPr>
              <a:buFont typeface="Wingdings 2" pitchFamily="18" charset="2"/>
              <a:buNone/>
            </a:pPr>
            <a:endParaRPr lang="en-US" b="1" u="sng" smtClean="0"/>
          </a:p>
          <a:p>
            <a:r>
              <a:rPr lang="en-US" smtClean="0"/>
              <a:t>Responsible for the proper and immediate application of Basic First Aid to the victims</a:t>
            </a:r>
          </a:p>
          <a:p>
            <a:r>
              <a:rPr lang="en-US" smtClean="0"/>
              <a:t>Must monitor the hospitals wherein the victims were brought </a:t>
            </a:r>
          </a:p>
          <a:p>
            <a:r>
              <a:rPr lang="en-US" smtClean="0"/>
              <a:t>Should be properly trained in Basic First Aid and CPR</a:t>
            </a:r>
          </a:p>
          <a:p>
            <a:endParaRPr lang="en-US" smtClean="0"/>
          </a:p>
        </p:txBody>
      </p:sp>
    </p:spTree>
    <p:extLst>
      <p:ext uri="{BB962C8B-B14F-4D97-AF65-F5344CB8AC3E}">
        <p14:creationId xmlns:p14="http://schemas.microsoft.com/office/powerpoint/2010/main" val="406809011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endParaRPr lang="en-US" smtClean="0"/>
          </a:p>
        </p:txBody>
      </p:sp>
      <p:sp>
        <p:nvSpPr>
          <p:cNvPr id="57347" name="Content Placeholder 2"/>
          <p:cNvSpPr>
            <a:spLocks noGrp="1"/>
          </p:cNvSpPr>
          <p:nvPr>
            <p:ph idx="1"/>
          </p:nvPr>
        </p:nvSpPr>
        <p:spPr>
          <a:xfrm>
            <a:off x="457200" y="762000"/>
            <a:ext cx="8229600" cy="5562600"/>
          </a:xfrm>
        </p:spPr>
        <p:txBody>
          <a:bodyPr>
            <a:normAutofit lnSpcReduction="10000"/>
          </a:bodyPr>
          <a:lstStyle/>
          <a:p>
            <a:pPr>
              <a:buFont typeface="Wingdings 2" pitchFamily="18" charset="2"/>
              <a:buNone/>
            </a:pPr>
            <a:endParaRPr lang="en-US" b="1" u="sng" smtClean="0"/>
          </a:p>
          <a:p>
            <a:pPr>
              <a:buFont typeface="Wingdings 2" pitchFamily="18" charset="2"/>
              <a:buNone/>
            </a:pPr>
            <a:r>
              <a:rPr lang="en-US" b="1" u="sng" smtClean="0"/>
              <a:t>Fire Safety Personnel</a:t>
            </a:r>
          </a:p>
          <a:p>
            <a:pPr>
              <a:buFont typeface="Wingdings 2" pitchFamily="18" charset="2"/>
              <a:buNone/>
            </a:pPr>
            <a:endParaRPr lang="en-US" b="1" u="sng" smtClean="0"/>
          </a:p>
          <a:p>
            <a:r>
              <a:rPr lang="en-US" smtClean="0"/>
              <a:t>Responsible for the daily monitoring and inspection of all the fire safety features of the building </a:t>
            </a:r>
          </a:p>
          <a:p>
            <a:r>
              <a:rPr lang="en-US" smtClean="0"/>
              <a:t>In case the sprinkler system activates during  a fire incident, they must be on stand-by on the involved isolation valve for an immediate shut-off after the declaration of FIRE OUT by BFP</a:t>
            </a:r>
          </a:p>
        </p:txBody>
      </p:sp>
    </p:spTree>
    <p:extLst>
      <p:ext uri="{BB962C8B-B14F-4D97-AF65-F5344CB8AC3E}">
        <p14:creationId xmlns:p14="http://schemas.microsoft.com/office/powerpoint/2010/main" val="257524300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A Fire Brigade must remember to:</a:t>
            </a:r>
            <a:endParaRPr lang="en-US" dirty="0"/>
          </a:p>
        </p:txBody>
      </p:sp>
      <p:sp>
        <p:nvSpPr>
          <p:cNvPr id="3" name="Content Placeholder 2"/>
          <p:cNvSpPr>
            <a:spLocks noGrp="1"/>
          </p:cNvSpPr>
          <p:nvPr>
            <p:ph idx="1"/>
          </p:nvPr>
        </p:nvSpPr>
        <p:spPr/>
        <p:txBody>
          <a:bodyPr/>
          <a:lstStyle/>
          <a:p>
            <a:r>
              <a:rPr lang="en-PH" dirty="0" smtClean="0">
                <a:latin typeface="Arial" pitchFamily="34" charset="0"/>
                <a:cs typeface="Arial" pitchFamily="34" charset="0"/>
              </a:rPr>
              <a:t>Determine the Specific Fire Floor</a:t>
            </a:r>
          </a:p>
          <a:p>
            <a:r>
              <a:rPr lang="en-PH" dirty="0" smtClean="0">
                <a:latin typeface="Arial" pitchFamily="34" charset="0"/>
                <a:cs typeface="Arial" pitchFamily="34" charset="0"/>
              </a:rPr>
              <a:t>Begin the Control of Evacuation</a:t>
            </a:r>
          </a:p>
          <a:p>
            <a:r>
              <a:rPr lang="en-PH" dirty="0" smtClean="0">
                <a:latin typeface="Arial" pitchFamily="34" charset="0"/>
                <a:cs typeface="Arial" pitchFamily="34" charset="0"/>
              </a:rPr>
              <a:t>Search of the fire floor and all floors above the fire</a:t>
            </a:r>
          </a:p>
          <a:p>
            <a:r>
              <a:rPr lang="en-PH" dirty="0" smtClean="0">
                <a:latin typeface="Arial" pitchFamily="34" charset="0"/>
                <a:cs typeface="Arial" pitchFamily="34" charset="0"/>
              </a:rPr>
              <a:t>Gain Control of Building Systems</a:t>
            </a:r>
          </a:p>
          <a:p>
            <a:r>
              <a:rPr lang="en-PH" dirty="0" smtClean="0">
                <a:latin typeface="Arial" pitchFamily="34" charset="0"/>
                <a:cs typeface="Arial" pitchFamily="34" charset="0"/>
              </a:rPr>
              <a:t>Confine and Extinguish the Fire</a:t>
            </a:r>
            <a:endParaRPr lang="en-US" dirty="0">
              <a:latin typeface="Arial" pitchFamily="34" charset="0"/>
              <a:cs typeface="Arial" pitchFamily="34" charset="0"/>
            </a:endParaRPr>
          </a:p>
        </p:txBody>
      </p:sp>
    </p:spTree>
    <p:extLst>
      <p:ext uri="{BB962C8B-B14F-4D97-AF65-F5344CB8AC3E}">
        <p14:creationId xmlns:p14="http://schemas.microsoft.com/office/powerpoint/2010/main" val="40070812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609600" y="263525"/>
            <a:ext cx="8229600" cy="1108075"/>
          </a:xfrm>
          <a:prstGeom prst="rect">
            <a:avLst/>
          </a:prstGeom>
          <a:noFill/>
          <a:ln w="9525">
            <a:noFill/>
            <a:miter lim="800000"/>
            <a:headEnd/>
            <a:tailEnd/>
          </a:ln>
        </p:spPr>
        <p:txBody>
          <a:bodyPr>
            <a:spAutoFit/>
          </a:bodyPr>
          <a:lstStyle/>
          <a:p>
            <a:pPr marL="342900" indent="-342900" algn="ctr" eaLnBrk="1" hangingPunct="1"/>
            <a:r>
              <a:rPr lang="en-US" sz="6600" b="1">
                <a:solidFill>
                  <a:srgbClr val="FF0000"/>
                </a:solidFill>
                <a:latin typeface="Chiller" pitchFamily="82" charset="0"/>
              </a:rPr>
              <a:t>IN CASE OF FIRE</a:t>
            </a:r>
          </a:p>
        </p:txBody>
      </p:sp>
      <p:pic>
        <p:nvPicPr>
          <p:cNvPr id="63491" name="Content Placeholder 4" descr="flames15"/>
          <p:cNvPicPr>
            <a:picLocks noGrp="1" noChangeAspect="1" noChangeArrowheads="1" noCrop="1"/>
          </p:cNvPicPr>
          <p:nvPr>
            <p:ph idx="1"/>
          </p:nvPr>
        </p:nvPicPr>
        <p:blipFill>
          <a:blip r:embed="rId2" cstate="print"/>
          <a:srcRect/>
          <a:stretch>
            <a:fillRect/>
          </a:stretch>
        </p:blipFill>
        <p:spPr>
          <a:xfrm>
            <a:off x="990600" y="1066800"/>
            <a:ext cx="7239000" cy="381000"/>
          </a:xfrm>
        </p:spPr>
      </p:pic>
      <p:sp>
        <p:nvSpPr>
          <p:cNvPr id="6" name="Rectangle 5"/>
          <p:cNvSpPr/>
          <p:nvPr/>
        </p:nvSpPr>
        <p:spPr>
          <a:xfrm>
            <a:off x="609600" y="1874838"/>
            <a:ext cx="8305800" cy="3538537"/>
          </a:xfrm>
          <a:prstGeom prst="rect">
            <a:avLst/>
          </a:prstGeom>
        </p:spPr>
        <p:txBody>
          <a:bodyPr>
            <a:spAutoFit/>
          </a:bodyPr>
          <a:lstStyle/>
          <a:p>
            <a:pPr marL="457200" indent="-457200" algn="just" eaLnBrk="1" fontAlgn="auto" hangingPunct="1">
              <a:spcBef>
                <a:spcPts val="0"/>
              </a:spcBef>
              <a:spcAft>
                <a:spcPts val="0"/>
              </a:spcAft>
              <a:buFont typeface="Arial" panose="020B0604020202020204" pitchFamily="34" charset="0"/>
              <a:buChar char="•"/>
              <a:defRPr/>
            </a:pPr>
            <a:r>
              <a:rPr lang="en-US" altLang="ko-KR" sz="2800" b="1" dirty="0">
                <a:latin typeface="Arial Black" pitchFamily="34" charset="0"/>
                <a:ea typeface="굴림" charset="-127"/>
              </a:rPr>
              <a:t>Proceed to the designated evacuation area</a:t>
            </a:r>
          </a:p>
          <a:p>
            <a:pPr marL="457200" indent="-457200" algn="just" eaLnBrk="1" fontAlgn="auto" hangingPunct="1">
              <a:spcBef>
                <a:spcPts val="0"/>
              </a:spcBef>
              <a:spcAft>
                <a:spcPts val="0"/>
              </a:spcAft>
              <a:buFont typeface="Arial" panose="020B0604020202020204" pitchFamily="34" charset="0"/>
              <a:buChar char="•"/>
              <a:defRPr/>
            </a:pPr>
            <a:r>
              <a:rPr lang="en-US" altLang="ko-KR" sz="2800" b="1" dirty="0">
                <a:latin typeface="Arial Black" pitchFamily="34" charset="0"/>
                <a:ea typeface="굴림" charset="-127"/>
              </a:rPr>
              <a:t>Immediately leave the </a:t>
            </a:r>
            <a:r>
              <a:rPr lang="en-US" altLang="ko-KR" sz="2800" b="1" dirty="0" smtClean="0">
                <a:latin typeface="Arial Black" pitchFamily="34" charset="0"/>
                <a:ea typeface="굴림" charset="-127"/>
              </a:rPr>
              <a:t>building by </a:t>
            </a:r>
            <a:r>
              <a:rPr lang="en-US" altLang="ko-KR" sz="2800" b="1" dirty="0">
                <a:latin typeface="Arial Black" pitchFamily="34" charset="0"/>
                <a:ea typeface="굴림" charset="-127"/>
              </a:rPr>
              <a:t>means of nearest available exit</a:t>
            </a:r>
            <a:endParaRPr lang="en-US" altLang="ko-KR" sz="2400" b="1" dirty="0">
              <a:latin typeface="Arial Black" pitchFamily="34" charset="0"/>
              <a:ea typeface="굴림" charset="-127"/>
            </a:endParaRPr>
          </a:p>
          <a:p>
            <a:pPr marL="457200" indent="-457200" algn="just" eaLnBrk="1" fontAlgn="auto" hangingPunct="1">
              <a:spcBef>
                <a:spcPts val="0"/>
              </a:spcBef>
              <a:spcAft>
                <a:spcPts val="0"/>
              </a:spcAft>
              <a:buFont typeface="Arial" panose="020B0604020202020204" pitchFamily="34" charset="0"/>
              <a:buChar char="•"/>
              <a:defRPr/>
            </a:pPr>
            <a:r>
              <a:rPr lang="en-US" altLang="ko-KR" sz="2800" b="1" dirty="0">
                <a:latin typeface="Arial Black" pitchFamily="34" charset="0"/>
                <a:ea typeface="굴림" charset="-127"/>
              </a:rPr>
              <a:t>Notify other persons on your way out </a:t>
            </a:r>
          </a:p>
          <a:p>
            <a:pPr marL="457200" indent="-457200" algn="just" eaLnBrk="1" fontAlgn="auto" hangingPunct="1">
              <a:spcBef>
                <a:spcPts val="0"/>
              </a:spcBef>
              <a:spcAft>
                <a:spcPts val="0"/>
              </a:spcAft>
              <a:buFont typeface="Arial" panose="020B0604020202020204" pitchFamily="34" charset="0"/>
              <a:buChar char="•"/>
              <a:defRPr/>
            </a:pPr>
            <a:r>
              <a:rPr lang="en-US" altLang="ko-KR" sz="2800" b="1" dirty="0">
                <a:latin typeface="Arial Black" pitchFamily="34" charset="0"/>
                <a:ea typeface="굴림" charset="-127"/>
              </a:rPr>
              <a:t>Never go back to the burning </a:t>
            </a:r>
            <a:r>
              <a:rPr lang="en-US" altLang="ko-KR" sz="2800" b="1" dirty="0" smtClean="0">
                <a:latin typeface="Arial Black" pitchFamily="34" charset="0"/>
                <a:ea typeface="굴림" charset="-127"/>
              </a:rPr>
              <a:t>building </a:t>
            </a:r>
            <a:endParaRPr lang="en-US" altLang="ko-KR" sz="2800" b="1" dirty="0">
              <a:latin typeface="Arial Black" pitchFamily="34" charset="0"/>
              <a:ea typeface="굴림" charset="-127"/>
            </a:endParaRPr>
          </a:p>
          <a:p>
            <a:pPr marL="457200" indent="-457200" algn="ctr" eaLnBrk="1" fontAlgn="auto" hangingPunct="1">
              <a:spcBef>
                <a:spcPts val="0"/>
              </a:spcBef>
              <a:spcAft>
                <a:spcPts val="0"/>
              </a:spcAft>
              <a:buFont typeface="Arial" panose="020B0604020202020204" pitchFamily="34" charset="0"/>
              <a:buChar char="•"/>
              <a:defRPr/>
            </a:pPr>
            <a:endParaRPr lang="en-US" altLang="ko-KR" sz="2800" b="1" dirty="0">
              <a:latin typeface="Arial Black" pitchFamily="34" charset="0"/>
              <a:ea typeface="굴림" charset="-127"/>
            </a:endParaRPr>
          </a:p>
          <a:p>
            <a:pPr marL="457200" indent="-457200" algn="ctr" eaLnBrk="1" fontAlgn="auto" hangingPunct="1">
              <a:spcBef>
                <a:spcPts val="0"/>
              </a:spcBef>
              <a:spcAft>
                <a:spcPts val="0"/>
              </a:spcAft>
              <a:buFont typeface="Arial" panose="020B0604020202020204" pitchFamily="34" charset="0"/>
              <a:buChar char="•"/>
              <a:defRPr/>
            </a:pPr>
            <a:endParaRPr lang="en-US" altLang="ko-KR" sz="2800" b="1" dirty="0">
              <a:effectLst>
                <a:outerShdw blurRad="38100" dist="38100" dir="2700000" algn="tl">
                  <a:srgbClr val="C0C0C0"/>
                </a:outerShdw>
              </a:effectLst>
              <a:latin typeface="Arial"/>
              <a:ea typeface="굴림" charset="-127"/>
            </a:endParaRPr>
          </a:p>
        </p:txBody>
      </p:sp>
      <p:sp>
        <p:nvSpPr>
          <p:cNvPr id="8" name="Rectangle 7"/>
          <p:cNvSpPr/>
          <p:nvPr/>
        </p:nvSpPr>
        <p:spPr>
          <a:xfrm>
            <a:off x="381000" y="4495800"/>
            <a:ext cx="7315200" cy="1077913"/>
          </a:xfrm>
          <a:prstGeom prst="rect">
            <a:avLst/>
          </a:prstGeom>
        </p:spPr>
        <p:txBody>
          <a:bodyPr>
            <a:spAutoFit/>
          </a:bodyPr>
          <a:lstStyle/>
          <a:p>
            <a:pPr marL="609600" indent="-609600" eaLnBrk="1" fontAlgn="auto" hangingPunct="1">
              <a:spcBef>
                <a:spcPts val="0"/>
              </a:spcBef>
              <a:spcAft>
                <a:spcPts val="0"/>
              </a:spcAft>
              <a:buFont typeface="Arial" pitchFamily="34" charset="0"/>
              <a:buChar char="•"/>
              <a:defRPr/>
            </a:pPr>
            <a:r>
              <a:rPr lang="en-US" altLang="ko-KR" sz="3200" b="1" dirty="0">
                <a:effectLst>
                  <a:outerShdw blurRad="38100" dist="38100" dir="2700000" algn="tl">
                    <a:srgbClr val="C0C0C0"/>
                  </a:outerShdw>
                </a:effectLst>
                <a:latin typeface="Arial Black" pitchFamily="34" charset="0"/>
                <a:ea typeface="굴림" charset="-127"/>
              </a:rPr>
              <a:t>REMAIN CALM, THINK AND ACT!</a:t>
            </a:r>
            <a:endParaRPr lang="en-US" sz="2400" b="1" dirty="0">
              <a:effectLst>
                <a:outerShdw blurRad="38100" dist="38100" dir="2700000" algn="tl">
                  <a:srgbClr val="C0C0C0"/>
                </a:outerShdw>
              </a:effectLst>
              <a:latin typeface="Arial Black"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lstStyle/>
          <a:p>
            <a:pPr>
              <a:buNone/>
            </a:pPr>
            <a:r>
              <a:rPr lang="en-US" dirty="0" smtClean="0"/>
              <a:t>During a Fire Emergency, there should be a: </a:t>
            </a:r>
          </a:p>
          <a:p>
            <a:pPr>
              <a:buNone/>
            </a:pPr>
            <a:endParaRPr lang="en-US" dirty="0" smtClean="0"/>
          </a:p>
          <a:p>
            <a:pPr>
              <a:buNone/>
            </a:pPr>
            <a:r>
              <a:rPr lang="en-US" dirty="0" smtClean="0"/>
              <a:t>1. Command Post (FM, Tech Staff)</a:t>
            </a:r>
          </a:p>
          <a:p>
            <a:pPr>
              <a:buNone/>
            </a:pPr>
            <a:r>
              <a:rPr lang="en-US" dirty="0" smtClean="0"/>
              <a:t>-White Board</a:t>
            </a:r>
          </a:p>
          <a:p>
            <a:pPr>
              <a:buNone/>
            </a:pPr>
            <a:r>
              <a:rPr lang="en-US" dirty="0" smtClean="0"/>
              <a:t>-Floor/Key Plan of the building</a:t>
            </a:r>
          </a:p>
          <a:p>
            <a:pPr>
              <a:buNone/>
            </a:pPr>
            <a:r>
              <a:rPr lang="en-US" dirty="0" smtClean="0"/>
              <a:t>-Radio</a:t>
            </a:r>
          </a:p>
          <a:p>
            <a:pPr>
              <a:buNone/>
            </a:pPr>
            <a:r>
              <a:rPr lang="en-US" dirty="0" smtClean="0"/>
              <a:t>2. First Aid Station</a:t>
            </a:r>
          </a:p>
          <a:p>
            <a:pPr>
              <a:buNone/>
            </a:pPr>
            <a:r>
              <a:rPr lang="en-US" dirty="0" smtClean="0"/>
              <a:t>3. Evacuation Area</a:t>
            </a:r>
          </a:p>
          <a:p>
            <a:pPr>
              <a:buNone/>
            </a:pPr>
            <a:r>
              <a:rPr lang="en-US" dirty="0"/>
              <a:t>4</a:t>
            </a:r>
            <a:r>
              <a:rPr lang="en-US" dirty="0" smtClean="0"/>
              <a:t>. Caution Tape</a:t>
            </a:r>
          </a:p>
          <a:p>
            <a:pPr>
              <a:buNone/>
            </a:pPr>
            <a:endParaRPr lang="en-US" dirty="0" smtClean="0"/>
          </a:p>
          <a:p>
            <a:pPr>
              <a:buNone/>
            </a:pPr>
            <a:endParaRPr lang="en-US" dirty="0"/>
          </a:p>
        </p:txBody>
      </p:sp>
    </p:spTree>
    <p:extLst>
      <p:ext uri="{BB962C8B-B14F-4D97-AF65-F5344CB8AC3E}">
        <p14:creationId xmlns:p14="http://schemas.microsoft.com/office/powerpoint/2010/main" val="19432870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txBody>
          <a:bodyPr/>
          <a:lstStyle/>
          <a:p>
            <a:pPr>
              <a:buNone/>
            </a:pPr>
            <a:r>
              <a:rPr lang="en-US" u="sng" dirty="0" smtClean="0"/>
              <a:t>Basic Information for the white board:</a:t>
            </a:r>
          </a:p>
          <a:p>
            <a:pPr>
              <a:buNone/>
            </a:pPr>
            <a:endParaRPr lang="en-US" dirty="0" smtClean="0"/>
          </a:p>
          <a:p>
            <a:pPr>
              <a:buNone/>
            </a:pPr>
            <a:r>
              <a:rPr lang="en-US" dirty="0" smtClean="0"/>
              <a:t>Time fire started:</a:t>
            </a:r>
          </a:p>
          <a:p>
            <a:pPr>
              <a:buNone/>
            </a:pPr>
            <a:r>
              <a:rPr lang="en-US" dirty="0" smtClean="0"/>
              <a:t>Floor/s involved/Location:</a:t>
            </a:r>
          </a:p>
          <a:p>
            <a:pPr>
              <a:buNone/>
            </a:pPr>
            <a:r>
              <a:rPr lang="en-US" dirty="0" smtClean="0"/>
              <a:t>Time of call to the Fire Dept:</a:t>
            </a:r>
          </a:p>
          <a:p>
            <a:pPr>
              <a:buNone/>
            </a:pPr>
            <a:r>
              <a:rPr lang="en-US" dirty="0" smtClean="0"/>
              <a:t>Time Evacuation started:</a:t>
            </a:r>
          </a:p>
          <a:p>
            <a:pPr>
              <a:buNone/>
            </a:pPr>
            <a:r>
              <a:rPr lang="en-US" dirty="0" smtClean="0"/>
              <a:t>Time Responder/s arrived:</a:t>
            </a:r>
          </a:p>
          <a:p>
            <a:pPr>
              <a:buNone/>
            </a:pPr>
            <a:r>
              <a:rPr lang="en-US" dirty="0" smtClean="0"/>
              <a:t>Time Evacuation ended:</a:t>
            </a:r>
          </a:p>
          <a:p>
            <a:pPr>
              <a:buNone/>
            </a:pPr>
            <a:r>
              <a:rPr lang="en-US" dirty="0" smtClean="0"/>
              <a:t>Time of fire out:</a:t>
            </a:r>
          </a:p>
          <a:p>
            <a:pPr>
              <a:buNone/>
            </a:pPr>
            <a:endParaRPr lang="en-US" dirty="0"/>
          </a:p>
        </p:txBody>
      </p:sp>
      <p:graphicFrame>
        <p:nvGraphicFramePr>
          <p:cNvPr id="4" name="Table 3"/>
          <p:cNvGraphicFramePr>
            <a:graphicFrameLocks noGrp="1"/>
          </p:cNvGraphicFramePr>
          <p:nvPr/>
        </p:nvGraphicFramePr>
        <p:xfrm>
          <a:off x="1600200" y="2286000"/>
          <a:ext cx="6096000" cy="370840"/>
        </p:xfrm>
        <a:graphic>
          <a:graphicData uri="http://schemas.openxmlformats.org/drawingml/2006/table">
            <a:tbl>
              <a:tblPr firstRow="1" bandRow="1">
                <a:tableStyleId>{2D5ABB26-0587-4C30-8999-92F81FD0307C}</a:tableStyleId>
              </a:tblPr>
              <a:tblGrid>
                <a:gridCol w="1524000"/>
                <a:gridCol w="1524000"/>
                <a:gridCol w="1524000"/>
                <a:gridCol w="1524000"/>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graphicFrame>
        <p:nvGraphicFramePr>
          <p:cNvPr id="6" name="Table 5"/>
          <p:cNvGraphicFramePr>
            <a:graphicFrameLocks noGrp="1"/>
          </p:cNvGraphicFramePr>
          <p:nvPr/>
        </p:nvGraphicFramePr>
        <p:xfrm>
          <a:off x="76200" y="5334000"/>
          <a:ext cx="8839200" cy="640080"/>
        </p:xfrm>
        <a:graphic>
          <a:graphicData uri="http://schemas.openxmlformats.org/drawingml/2006/table">
            <a:tbl>
              <a:tblPr firstRow="1" bandRow="1">
                <a:tableStyleId>{073A0DAA-6AF3-43AB-8588-CEC1D06C72B9}</a:tableStyleId>
              </a:tblPr>
              <a:tblGrid>
                <a:gridCol w="1888958"/>
                <a:gridCol w="1965158"/>
                <a:gridCol w="2394284"/>
                <a:gridCol w="2590800"/>
              </a:tblGrid>
              <a:tr h="370840">
                <a:tc>
                  <a:txBody>
                    <a:bodyPr/>
                    <a:lstStyle/>
                    <a:p>
                      <a:pPr algn="ctr"/>
                      <a:r>
                        <a:rPr lang="en-US" dirty="0" smtClean="0">
                          <a:solidFill>
                            <a:sysClr val="windowText" lastClr="000000"/>
                          </a:solidFill>
                        </a:rPr>
                        <a:t>Name</a:t>
                      </a:r>
                      <a:r>
                        <a:rPr lang="en-US" baseline="0" dirty="0" smtClean="0">
                          <a:solidFill>
                            <a:sysClr val="windowText" lastClr="000000"/>
                          </a:solidFill>
                        </a:rPr>
                        <a:t> of victim/s</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Type of injury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Responding</a:t>
                      </a:r>
                      <a:r>
                        <a:rPr lang="en-US" baseline="0" dirty="0" smtClean="0">
                          <a:solidFill>
                            <a:sysClr val="windowText" lastClr="000000"/>
                          </a:solidFill>
                        </a:rPr>
                        <a:t> Ambulance</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ysClr val="windowText" lastClr="000000"/>
                          </a:solidFill>
                        </a:rPr>
                        <a:t>Recipient hospital</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88256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r>
              <a:rPr lang="en-US" dirty="0" smtClean="0">
                <a:latin typeface="Arial" pitchFamily="34" charset="0"/>
                <a:cs typeface="Arial" pitchFamily="34" charset="0"/>
              </a:rPr>
              <a:t>The Revised Fire Code of the Philippines</a:t>
            </a:r>
          </a:p>
          <a:p>
            <a:pPr>
              <a:buNone/>
            </a:pPr>
            <a:r>
              <a:rPr lang="en-US" dirty="0" smtClean="0">
                <a:latin typeface="Arial" pitchFamily="34" charset="0"/>
                <a:cs typeface="Arial" pitchFamily="34" charset="0"/>
              </a:rPr>
              <a:t>and its Implementing Rules and Regulations</a:t>
            </a:r>
          </a:p>
          <a:p>
            <a:pPr>
              <a:buNone/>
            </a:pPr>
            <a:r>
              <a:rPr lang="en-US" dirty="0" smtClean="0">
                <a:latin typeface="Arial" pitchFamily="34" charset="0"/>
                <a:cs typeface="Arial" pitchFamily="34" charset="0"/>
              </a:rPr>
              <a:t>(R.A. 9514)</a:t>
            </a:r>
          </a:p>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Fire Safety Inspections</a:t>
            </a:r>
          </a:p>
          <a:p>
            <a:r>
              <a:rPr lang="en-US" dirty="0" smtClean="0">
                <a:latin typeface="Arial" pitchFamily="34" charset="0"/>
                <a:cs typeface="Arial" pitchFamily="34" charset="0"/>
              </a:rPr>
              <a:t>Fire Safety Seminar</a:t>
            </a:r>
          </a:p>
          <a:p>
            <a:r>
              <a:rPr lang="en-US" dirty="0" smtClean="0">
                <a:latin typeface="Arial" pitchFamily="34" charset="0"/>
                <a:cs typeface="Arial" pitchFamily="34" charset="0"/>
              </a:rPr>
              <a:t>Fire Drills</a:t>
            </a:r>
          </a:p>
          <a:p>
            <a:r>
              <a:rPr lang="en-US" dirty="0" smtClean="0">
                <a:latin typeface="Arial" pitchFamily="34" charset="0"/>
                <a:cs typeface="Arial" pitchFamily="34" charset="0"/>
              </a:rPr>
              <a:t>Fire Brigade for establishments employing at least 50 persons</a:t>
            </a:r>
            <a:endParaRPr lang="en-PH"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4400" smtClean="0">
                <a:latin typeface="Arial Black" pitchFamily="34" charset="0"/>
              </a:rPr>
              <a:t>PERSONAL </a:t>
            </a:r>
            <a:r>
              <a:rPr lang="en-US" sz="4400" dirty="0" smtClean="0">
                <a:latin typeface="Arial Black" pitchFamily="34" charset="0"/>
              </a:rPr>
              <a:t>PROTECTIVE EQUIPMENT</a:t>
            </a:r>
            <a:endParaRPr lang="en-US" sz="4400" dirty="0">
              <a:latin typeface="Arial Black"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normAutofit/>
          </a:bodyPr>
          <a:lstStyle/>
          <a:p>
            <a:r>
              <a:rPr lang="en-US" sz="4000" b="1" dirty="0" smtClean="0"/>
              <a:t>Helmet</a:t>
            </a:r>
          </a:p>
          <a:p>
            <a:endParaRPr lang="en-US" sz="4000" b="1" dirty="0" smtClean="0"/>
          </a:p>
          <a:p>
            <a:endParaRPr lang="en-US" sz="4000" b="1" dirty="0" smtClean="0"/>
          </a:p>
          <a:p>
            <a:endParaRPr lang="en-US" sz="4000" b="1" dirty="0" smtClean="0"/>
          </a:p>
          <a:p>
            <a:endParaRPr lang="en-US" sz="4000" b="1" dirty="0" smtClean="0"/>
          </a:p>
          <a:p>
            <a:r>
              <a:rPr lang="en-US" sz="4000" b="1" dirty="0" smtClean="0"/>
              <a:t>Bunker/Fire coat</a:t>
            </a:r>
            <a:endParaRPr lang="en-US" sz="4000" b="1" dirty="0"/>
          </a:p>
        </p:txBody>
      </p:sp>
      <p:pic>
        <p:nvPicPr>
          <p:cNvPr id="4" name="Picture 6" descr="helmet3"/>
          <p:cNvPicPr>
            <a:picLocks noChangeAspect="1" noChangeArrowheads="1"/>
          </p:cNvPicPr>
          <p:nvPr/>
        </p:nvPicPr>
        <p:blipFill>
          <a:blip r:embed="rId2" cstate="print"/>
          <a:srcRect/>
          <a:stretch>
            <a:fillRect/>
          </a:stretch>
        </p:blipFill>
        <p:spPr bwMode="auto">
          <a:xfrm>
            <a:off x="2743200" y="304799"/>
            <a:ext cx="2895600" cy="3065929"/>
          </a:xfrm>
          <a:prstGeom prst="rect">
            <a:avLst/>
          </a:prstGeom>
          <a:noFill/>
          <a:ln w="9525">
            <a:noFill/>
            <a:miter lim="800000"/>
            <a:headEnd/>
            <a:tailEnd/>
          </a:ln>
        </p:spPr>
      </p:pic>
      <p:pic>
        <p:nvPicPr>
          <p:cNvPr id="5" name="Picture 5" descr="Copy of 13"/>
          <p:cNvPicPr>
            <a:picLocks noChangeAspect="1" noChangeArrowheads="1"/>
          </p:cNvPicPr>
          <p:nvPr/>
        </p:nvPicPr>
        <p:blipFill>
          <a:blip r:embed="rId3" cstate="print"/>
          <a:srcRect/>
          <a:stretch>
            <a:fillRect/>
          </a:stretch>
        </p:blipFill>
        <p:spPr>
          <a:xfrm>
            <a:off x="4876800" y="3743325"/>
            <a:ext cx="3746124" cy="311467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t>Trouser</a:t>
            </a:r>
          </a:p>
          <a:p>
            <a:endParaRPr lang="en-US" sz="4000" b="1" dirty="0" smtClean="0"/>
          </a:p>
          <a:p>
            <a:endParaRPr lang="en-US" sz="4000" b="1" dirty="0" smtClean="0"/>
          </a:p>
          <a:p>
            <a:endParaRPr lang="en-US" sz="4000" b="1" dirty="0" smtClean="0"/>
          </a:p>
          <a:p>
            <a:r>
              <a:rPr lang="en-US" sz="4000" b="1" dirty="0" smtClean="0"/>
              <a:t>Suspenders </a:t>
            </a:r>
            <a:endParaRPr lang="en-US" sz="4000" b="1" dirty="0"/>
          </a:p>
        </p:txBody>
      </p:sp>
      <p:pic>
        <p:nvPicPr>
          <p:cNvPr id="4" name="Picture 5" descr="16"/>
          <p:cNvPicPr>
            <a:picLocks noChangeAspect="1" noChangeArrowheads="1"/>
          </p:cNvPicPr>
          <p:nvPr/>
        </p:nvPicPr>
        <p:blipFill>
          <a:blip r:embed="rId2" cstate="print"/>
          <a:srcRect/>
          <a:stretch>
            <a:fillRect/>
          </a:stretch>
        </p:blipFill>
        <p:spPr>
          <a:xfrm>
            <a:off x="3124200" y="381000"/>
            <a:ext cx="4724400" cy="3634153"/>
          </a:xfrm>
          <a:prstGeom prst="rect">
            <a:avLst/>
          </a:prstGeom>
        </p:spPr>
      </p:pic>
      <p:pic>
        <p:nvPicPr>
          <p:cNvPr id="5" name="Picture 8" descr="suspenders"/>
          <p:cNvPicPr>
            <a:picLocks noChangeAspect="1" noChangeArrowheads="1"/>
          </p:cNvPicPr>
          <p:nvPr/>
        </p:nvPicPr>
        <p:blipFill>
          <a:blip r:embed="rId3" cstate="print"/>
          <a:srcRect/>
          <a:stretch>
            <a:fillRect/>
          </a:stretch>
        </p:blipFill>
        <p:spPr bwMode="auto">
          <a:xfrm>
            <a:off x="4343400" y="4156364"/>
            <a:ext cx="2286000" cy="270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0"/>
            <a:ext cx="8229600" cy="5135563"/>
          </a:xfrm>
        </p:spPr>
        <p:txBody>
          <a:bodyPr>
            <a:normAutofit/>
          </a:bodyPr>
          <a:lstStyle/>
          <a:p>
            <a:r>
              <a:rPr lang="en-US" sz="4000" b="1" dirty="0" smtClean="0"/>
              <a:t>Gloves</a:t>
            </a:r>
          </a:p>
          <a:p>
            <a:endParaRPr lang="en-US" sz="4000" b="1" dirty="0" smtClean="0"/>
          </a:p>
          <a:p>
            <a:endParaRPr lang="en-US" sz="4000" b="1" dirty="0" smtClean="0"/>
          </a:p>
          <a:p>
            <a:r>
              <a:rPr lang="en-US" sz="4000" b="1" dirty="0" smtClean="0"/>
              <a:t>Fire Boots</a:t>
            </a:r>
            <a:endParaRPr lang="en-US" sz="4000" b="1" dirty="0"/>
          </a:p>
        </p:txBody>
      </p:sp>
      <p:pic>
        <p:nvPicPr>
          <p:cNvPr id="4" name="Picture 4" descr="gloves"/>
          <p:cNvPicPr>
            <a:picLocks noChangeAspect="1" noChangeArrowheads="1"/>
          </p:cNvPicPr>
          <p:nvPr/>
        </p:nvPicPr>
        <p:blipFill>
          <a:blip r:embed="rId2" cstate="print"/>
          <a:srcRect/>
          <a:stretch>
            <a:fillRect/>
          </a:stretch>
        </p:blipFill>
        <p:spPr bwMode="auto">
          <a:xfrm>
            <a:off x="2590800" y="0"/>
            <a:ext cx="5791200" cy="2656514"/>
          </a:xfrm>
          <a:prstGeom prst="rect">
            <a:avLst/>
          </a:prstGeom>
          <a:noFill/>
          <a:ln w="9525">
            <a:noFill/>
            <a:miter lim="800000"/>
            <a:headEnd/>
            <a:tailEnd/>
          </a:ln>
        </p:spPr>
      </p:pic>
      <p:pic>
        <p:nvPicPr>
          <p:cNvPr id="5" name="Picture 6" descr="Copy of 5"/>
          <p:cNvPicPr>
            <a:picLocks noChangeAspect="1" noChangeArrowheads="1"/>
          </p:cNvPicPr>
          <p:nvPr/>
        </p:nvPicPr>
        <p:blipFill>
          <a:blip r:embed="rId3" cstate="print"/>
          <a:srcRect/>
          <a:stretch>
            <a:fillRect/>
          </a:stretch>
        </p:blipFill>
        <p:spPr>
          <a:xfrm>
            <a:off x="4191000" y="2971800"/>
            <a:ext cx="2362200" cy="3481137"/>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14400" y="512763"/>
            <a:ext cx="7848600" cy="1849437"/>
          </a:xfrm>
        </p:spPr>
        <p:txBody>
          <a:bodyPr/>
          <a:lstStyle/>
          <a:p>
            <a:pPr eaLnBrk="1" hangingPunct="1"/>
            <a:r>
              <a:rPr lang="en-US" sz="3200" b="1" dirty="0" smtClean="0">
                <a:solidFill>
                  <a:schemeClr val="tx1"/>
                </a:solidFill>
              </a:rPr>
              <a:t>BASIC FIRE SAFETY FEATURES OF A BUILDING</a:t>
            </a:r>
            <a:endParaRPr lang="en-US" b="1" dirty="0" smtClean="0">
              <a:solidFill>
                <a:schemeClr val="tx1"/>
              </a:solidFill>
            </a:endParaRPr>
          </a:p>
        </p:txBody>
      </p:sp>
      <p:sp>
        <p:nvSpPr>
          <p:cNvPr id="26627" name="Content Placeholder 2"/>
          <p:cNvSpPr>
            <a:spLocks noGrp="1"/>
          </p:cNvSpPr>
          <p:nvPr>
            <p:ph idx="1"/>
          </p:nvPr>
        </p:nvSpPr>
        <p:spPr>
          <a:xfrm>
            <a:off x="457200" y="2286000"/>
            <a:ext cx="8229600" cy="4038600"/>
          </a:xfrm>
        </p:spPr>
        <p:txBody>
          <a:bodyPr/>
          <a:lstStyle/>
          <a:p>
            <a:pPr marL="514350" indent="-514350" eaLnBrk="1" hangingPunct="1">
              <a:buFont typeface="Wingdings" pitchFamily="2" charset="2"/>
              <a:buAutoNum type="arabicPeriod"/>
            </a:pPr>
            <a:r>
              <a:rPr lang="en-US" b="1" dirty="0" smtClean="0"/>
              <a:t>Automatic Fire Suppression System-Sprinkler System </a:t>
            </a:r>
          </a:p>
          <a:p>
            <a:pPr marL="514350" indent="-514350" eaLnBrk="1" hangingPunct="1">
              <a:buFont typeface="Wingdings" pitchFamily="2" charset="2"/>
              <a:buAutoNum type="arabicPeriod"/>
            </a:pPr>
            <a:r>
              <a:rPr lang="en-US" b="1" dirty="0" smtClean="0"/>
              <a:t>Fire Hose Cabinet</a:t>
            </a:r>
          </a:p>
          <a:p>
            <a:pPr marL="514350" indent="-514350" eaLnBrk="1" hangingPunct="1">
              <a:buFont typeface="Wingdings" pitchFamily="2" charset="2"/>
              <a:buAutoNum type="arabicPeriod"/>
            </a:pPr>
            <a:r>
              <a:rPr lang="en-US" b="1" dirty="0" smtClean="0"/>
              <a:t>Fire Detection and Alarm System-Smoke detectors</a:t>
            </a:r>
          </a:p>
          <a:p>
            <a:pPr marL="514350" indent="-514350" eaLnBrk="1" hangingPunct="1">
              <a:buFont typeface="Wingdings" pitchFamily="2" charset="2"/>
              <a:buAutoNum type="arabicPeriod"/>
            </a:pPr>
            <a:r>
              <a:rPr lang="en-US" b="1" dirty="0" smtClean="0"/>
              <a:t>Means of Egress (Emergency Exit)</a:t>
            </a:r>
          </a:p>
          <a:p>
            <a:pPr marL="514350" indent="-514350" eaLnBrk="1" hangingPunct="1">
              <a:buFont typeface="Wingdings" pitchFamily="2" charset="2"/>
              <a:buAutoNum type="arabicPeriod"/>
            </a:pPr>
            <a:r>
              <a:rPr lang="en-US" b="1" dirty="0" smtClean="0"/>
              <a:t>Portable Fire Extinguishers</a:t>
            </a:r>
          </a:p>
          <a:p>
            <a:pPr marL="514350" indent="-514350" eaLnBrk="1" hangingPunct="1">
              <a:buFont typeface="Wingdings" pitchFamily="2" charset="2"/>
              <a:buAutoNum type="arabicPeriod"/>
            </a:pPr>
            <a:endParaRPr lang="en-US" b="1"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8000" b="1" dirty="0" smtClean="0"/>
              <a:t>Fire Safety Tips</a:t>
            </a:r>
            <a:endParaRPr lang="en-US" sz="80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229600" cy="4754563"/>
          </a:xfrm>
        </p:spPr>
        <p:txBody>
          <a:bodyPr rtlCol="0">
            <a:normAutofit fontScale="92500" lnSpcReduction="20000"/>
          </a:bodyPr>
          <a:lstStyle/>
          <a:p>
            <a:pPr marL="609600" indent="-609600" eaLnBrk="1" fontAlgn="auto" hangingPunct="1">
              <a:lnSpc>
                <a:spcPct val="90000"/>
              </a:lnSpc>
              <a:spcAft>
                <a:spcPts val="0"/>
              </a:spcAft>
              <a:buClr>
                <a:schemeClr val="tx1"/>
              </a:buClr>
              <a:buFont typeface="Wingdings" pitchFamily="2" charset="2"/>
              <a:buAutoNum type="arabicPeriod"/>
              <a:defRPr/>
            </a:pPr>
            <a:endParaRPr lang="en-US" b="1" dirty="0" smtClean="0"/>
          </a:p>
          <a:p>
            <a:pPr marL="609600" indent="-609600" eaLnBrk="1" fontAlgn="auto" hangingPunct="1">
              <a:lnSpc>
                <a:spcPct val="90000"/>
              </a:lnSpc>
              <a:spcAft>
                <a:spcPts val="0"/>
              </a:spcAft>
              <a:buClr>
                <a:schemeClr val="tx1"/>
              </a:buClr>
              <a:buFont typeface="+mj-lt"/>
              <a:buAutoNum type="arabicPeriod"/>
              <a:defRPr/>
            </a:pPr>
            <a:r>
              <a:rPr lang="en-US" b="1" dirty="0" smtClean="0"/>
              <a:t>Identify and report fire hazards and unsafe work practices.</a:t>
            </a:r>
          </a:p>
          <a:p>
            <a:pPr marL="609600" indent="-609600" eaLnBrk="1" fontAlgn="auto" hangingPunct="1">
              <a:lnSpc>
                <a:spcPct val="90000"/>
              </a:lnSpc>
              <a:spcAft>
                <a:spcPts val="0"/>
              </a:spcAft>
              <a:buClr>
                <a:schemeClr val="tx1"/>
              </a:buClr>
              <a:buFont typeface="+mj-lt"/>
              <a:buAutoNum type="arabicPeriod"/>
              <a:defRPr/>
            </a:pPr>
            <a:endParaRPr lang="en-US" b="1" dirty="0" smtClean="0"/>
          </a:p>
          <a:p>
            <a:pPr marL="609600" indent="-609600" eaLnBrk="1" fontAlgn="auto" hangingPunct="1">
              <a:lnSpc>
                <a:spcPct val="90000"/>
              </a:lnSpc>
              <a:spcAft>
                <a:spcPts val="0"/>
              </a:spcAft>
              <a:buClr>
                <a:schemeClr val="tx1"/>
              </a:buClr>
              <a:buFont typeface="+mj-lt"/>
              <a:buAutoNum type="arabicPeriod"/>
              <a:defRPr/>
            </a:pPr>
            <a:r>
              <a:rPr lang="en-US" b="1" dirty="0" smtClean="0"/>
              <a:t>Unplug all electrical equipment when not in operation, unless necessary.</a:t>
            </a:r>
          </a:p>
          <a:p>
            <a:pPr marL="609600" indent="-609600" eaLnBrk="1" fontAlgn="auto" hangingPunct="1">
              <a:lnSpc>
                <a:spcPct val="90000"/>
              </a:lnSpc>
              <a:spcAft>
                <a:spcPts val="0"/>
              </a:spcAft>
              <a:buClr>
                <a:schemeClr val="tx1"/>
              </a:buClr>
              <a:buFont typeface="+mj-lt"/>
              <a:buAutoNum type="arabicPeriod"/>
              <a:defRPr/>
            </a:pPr>
            <a:endParaRPr lang="en-US" b="1" dirty="0" smtClean="0"/>
          </a:p>
          <a:p>
            <a:pPr marL="609600" indent="-609600" eaLnBrk="1" fontAlgn="auto" hangingPunct="1">
              <a:lnSpc>
                <a:spcPct val="90000"/>
              </a:lnSpc>
              <a:spcAft>
                <a:spcPts val="0"/>
              </a:spcAft>
              <a:buClr>
                <a:schemeClr val="tx1"/>
              </a:buClr>
              <a:buFont typeface="+mj-lt"/>
              <a:buAutoNum type="arabicPeriod"/>
              <a:defRPr/>
            </a:pPr>
            <a:r>
              <a:rPr lang="en-US" b="1" dirty="0" smtClean="0"/>
              <a:t>Maintain proper housekeeping</a:t>
            </a:r>
          </a:p>
          <a:p>
            <a:pPr marL="609600" indent="-609600" eaLnBrk="1" fontAlgn="auto" hangingPunct="1">
              <a:lnSpc>
                <a:spcPct val="90000"/>
              </a:lnSpc>
              <a:spcAft>
                <a:spcPts val="0"/>
              </a:spcAft>
              <a:buClr>
                <a:schemeClr val="tx1"/>
              </a:buClr>
              <a:buFont typeface="+mj-lt"/>
              <a:buAutoNum type="arabicPeriod"/>
              <a:defRPr/>
            </a:pPr>
            <a:endParaRPr lang="en-US" b="1" dirty="0" smtClean="0"/>
          </a:p>
          <a:p>
            <a:pPr marL="609600" indent="-609600" eaLnBrk="1" fontAlgn="auto" hangingPunct="1">
              <a:lnSpc>
                <a:spcPct val="90000"/>
              </a:lnSpc>
              <a:spcAft>
                <a:spcPts val="0"/>
              </a:spcAft>
              <a:buClr>
                <a:schemeClr val="tx1"/>
              </a:buClr>
              <a:buFont typeface="+mj-lt"/>
              <a:buAutoNum type="arabicPeriod"/>
              <a:defRPr/>
            </a:pPr>
            <a:r>
              <a:rPr lang="en-US" b="1" dirty="0" smtClean="0"/>
              <a:t>Familiarize and keep emergency exits marked, lighted and free from any obstruction.</a:t>
            </a:r>
          </a:p>
          <a:p>
            <a:pPr marL="448056" indent="-384048" eaLnBrk="1" fontAlgn="auto" hangingPunct="1">
              <a:spcAft>
                <a:spcPts val="0"/>
              </a:spcAft>
              <a:buClr>
                <a:schemeClr val="accent3"/>
              </a:buClr>
              <a:buFont typeface="Wingdings 2"/>
              <a:buNone/>
              <a:defRPr/>
            </a:pPr>
            <a:endParaRPr lang="en-PH"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rtlCol="0">
            <a:normAutofit/>
          </a:bodyPr>
          <a:lstStyle/>
          <a:p>
            <a:pPr marL="609600" indent="-609600" eaLnBrk="1" fontAlgn="auto" hangingPunct="1">
              <a:spcAft>
                <a:spcPts val="0"/>
              </a:spcAft>
              <a:buClr>
                <a:schemeClr val="accent3"/>
              </a:buClr>
              <a:buFont typeface="Wingdings" pitchFamily="2" charset="2"/>
              <a:buNone/>
              <a:defRPr/>
            </a:pPr>
            <a:endParaRPr lang="en-US" dirty="0" smtClean="0"/>
          </a:p>
          <a:p>
            <a:pPr marL="609600" indent="-609600" eaLnBrk="1" fontAlgn="auto" hangingPunct="1">
              <a:spcAft>
                <a:spcPts val="0"/>
              </a:spcAft>
              <a:buClr>
                <a:schemeClr val="accent3"/>
              </a:buClr>
              <a:buFont typeface="Wingdings 2"/>
              <a:buNone/>
              <a:defRPr/>
            </a:pPr>
            <a:r>
              <a:rPr lang="en-US" b="1" dirty="0" smtClean="0"/>
              <a:t>5. Familiarize location of fire alarm, fire extinguishers and other fire fighting equipment.</a:t>
            </a:r>
          </a:p>
          <a:p>
            <a:pPr marL="609600" indent="-609600" eaLnBrk="1" fontAlgn="auto" hangingPunct="1">
              <a:spcAft>
                <a:spcPts val="0"/>
              </a:spcAft>
              <a:buClr>
                <a:schemeClr val="accent3"/>
              </a:buClr>
              <a:buFont typeface="Wingdings 2"/>
              <a:buNone/>
              <a:defRPr/>
            </a:pPr>
            <a:endParaRPr lang="en-US" b="1" dirty="0" smtClean="0"/>
          </a:p>
          <a:p>
            <a:pPr marL="609600" indent="-609600" eaLnBrk="1" fontAlgn="auto" hangingPunct="1">
              <a:spcAft>
                <a:spcPts val="0"/>
              </a:spcAft>
              <a:buClr>
                <a:schemeClr val="accent3"/>
              </a:buClr>
              <a:buFont typeface="Wingdings" pitchFamily="2" charset="2"/>
              <a:buNone/>
              <a:defRPr/>
            </a:pPr>
            <a:r>
              <a:rPr lang="en-US" b="1" dirty="0" smtClean="0"/>
              <a:t>6. Enforce “No Smoking” policy</a:t>
            </a:r>
          </a:p>
          <a:p>
            <a:pPr marL="609600" indent="-609600" eaLnBrk="1" fontAlgn="auto" hangingPunct="1">
              <a:spcAft>
                <a:spcPts val="0"/>
              </a:spcAft>
              <a:buClr>
                <a:schemeClr val="accent3"/>
              </a:buClr>
              <a:buFont typeface="Wingdings" pitchFamily="2" charset="2"/>
              <a:buNone/>
              <a:defRPr/>
            </a:pPr>
            <a:endParaRPr lang="en-US" b="1" dirty="0" smtClean="0"/>
          </a:p>
          <a:p>
            <a:pPr marL="609600" indent="-609600">
              <a:buClr>
                <a:schemeClr val="accent3"/>
              </a:buClr>
              <a:buNone/>
              <a:defRPr/>
            </a:pPr>
            <a:r>
              <a:rPr lang="en-US" b="1" dirty="0" smtClean="0">
                <a:solidFill>
                  <a:srgbClr val="1C1C1C"/>
                </a:solidFill>
              </a:rPr>
              <a:t>7. Avoid </a:t>
            </a:r>
            <a:r>
              <a:rPr lang="en-US" b="1" dirty="0">
                <a:solidFill>
                  <a:srgbClr val="1C1C1C"/>
                </a:solidFill>
              </a:rPr>
              <a:t>overloading of electrical circuits by plugging many appliances</a:t>
            </a:r>
          </a:p>
          <a:p>
            <a:pPr marL="609600" indent="-609600" eaLnBrk="1" fontAlgn="auto" hangingPunct="1">
              <a:spcAft>
                <a:spcPts val="0"/>
              </a:spcAft>
              <a:buClr>
                <a:schemeClr val="accent3"/>
              </a:buClr>
              <a:buFont typeface="Wingdings" pitchFamily="2" charset="2"/>
              <a:buNone/>
              <a:defRPr/>
            </a:pPr>
            <a:endParaRPr lang="en-US" b="1" dirty="0" smtClean="0"/>
          </a:p>
          <a:p>
            <a:pPr marL="609600" indent="-609600" eaLnBrk="1" fontAlgn="auto" hangingPunct="1">
              <a:spcAft>
                <a:spcPts val="0"/>
              </a:spcAft>
              <a:buClr>
                <a:schemeClr val="accent3"/>
              </a:buClr>
              <a:buFont typeface="Wingdings" pitchFamily="2" charset="2"/>
              <a:buNone/>
              <a:defRPr/>
            </a:pPr>
            <a:endParaRPr lang="en-US" b="1" dirty="0" smtClean="0"/>
          </a:p>
          <a:p>
            <a:pPr marL="448056" indent="-384048" eaLnBrk="1" fontAlgn="auto" hangingPunct="1">
              <a:spcAft>
                <a:spcPts val="0"/>
              </a:spcAft>
              <a:buClr>
                <a:schemeClr val="accent3"/>
              </a:buClr>
              <a:buFont typeface="Wingdings 2"/>
              <a:buNone/>
              <a:defRPr/>
            </a:pPr>
            <a:endParaRPr lang="en-PH"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lgn="just">
              <a:buNone/>
            </a:pPr>
            <a:r>
              <a:rPr lang="en-PH" b="1" dirty="0" smtClean="0"/>
              <a:t>8. Do not store large volume of combustible</a:t>
            </a:r>
          </a:p>
          <a:p>
            <a:pPr marL="0" indent="0" algn="just">
              <a:buNone/>
            </a:pPr>
            <a:r>
              <a:rPr lang="en-PH" b="1" dirty="0"/>
              <a:t> </a:t>
            </a:r>
            <a:r>
              <a:rPr lang="en-PH" b="1" dirty="0" smtClean="0"/>
              <a:t>    liquids without proper clearance/permit and</a:t>
            </a:r>
          </a:p>
          <a:p>
            <a:pPr marL="0" indent="0" algn="just">
              <a:buNone/>
            </a:pPr>
            <a:r>
              <a:rPr lang="en-PH" b="1" dirty="0"/>
              <a:t> </a:t>
            </a:r>
            <a:r>
              <a:rPr lang="en-PH" b="1" dirty="0" smtClean="0"/>
              <a:t>    fire protection </a:t>
            </a:r>
          </a:p>
          <a:p>
            <a:pPr marL="0" indent="0" algn="just">
              <a:buNone/>
            </a:pPr>
            <a:endParaRPr lang="en-PH" b="1" dirty="0"/>
          </a:p>
          <a:p>
            <a:pPr marL="0" indent="0" algn="just">
              <a:buNone/>
            </a:pPr>
            <a:r>
              <a:rPr lang="en-PH" b="1" dirty="0" smtClean="0"/>
              <a:t>9. Ensure complete attendance of ALL fire</a:t>
            </a:r>
          </a:p>
          <a:p>
            <a:pPr marL="0" indent="0" algn="just">
              <a:buNone/>
            </a:pPr>
            <a:r>
              <a:rPr lang="en-PH" b="1" dirty="0"/>
              <a:t> </a:t>
            </a:r>
            <a:r>
              <a:rPr lang="en-PH" b="1" dirty="0" smtClean="0"/>
              <a:t>   brigade members during Fire Safety Seminars</a:t>
            </a:r>
          </a:p>
          <a:p>
            <a:pPr marL="0" indent="0" algn="just">
              <a:buNone/>
            </a:pPr>
            <a:r>
              <a:rPr lang="en-PH" b="1" dirty="0"/>
              <a:t> </a:t>
            </a:r>
            <a:r>
              <a:rPr lang="en-PH" b="1" dirty="0" smtClean="0"/>
              <a:t>   and Drills </a:t>
            </a:r>
          </a:p>
          <a:p>
            <a:pPr marL="0" indent="0" algn="just">
              <a:buNone/>
            </a:pPr>
            <a:endParaRPr lang="en-PH" b="1" dirty="0"/>
          </a:p>
          <a:p>
            <a:pPr marL="0" indent="0" algn="just">
              <a:buNone/>
            </a:pPr>
            <a:r>
              <a:rPr lang="en-PH" b="1" smtClean="0"/>
              <a:t>10.Regularly </a:t>
            </a:r>
            <a:r>
              <a:rPr lang="en-PH" b="1" dirty="0" smtClean="0"/>
              <a:t>conduct emergency drills </a:t>
            </a:r>
            <a:r>
              <a:rPr lang="en-PH" dirty="0" smtClean="0"/>
              <a:t>(internal) </a:t>
            </a:r>
            <a:endParaRPr lang="en-PH" dirty="0"/>
          </a:p>
        </p:txBody>
      </p:sp>
    </p:spTree>
    <p:extLst>
      <p:ext uri="{BB962C8B-B14F-4D97-AF65-F5344CB8AC3E}">
        <p14:creationId xmlns:p14="http://schemas.microsoft.com/office/powerpoint/2010/main" val="19551596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4" name="Rectangle 2"/>
          <p:cNvSpPr>
            <a:spLocks noGrp="1" noChangeArrowheads="1"/>
          </p:cNvSpPr>
          <p:nvPr>
            <p:ph idx="1"/>
          </p:nvPr>
        </p:nvSpPr>
        <p:spPr>
          <a:xfrm>
            <a:off x="457200" y="228600"/>
            <a:ext cx="8229600" cy="5897563"/>
          </a:xfrm>
        </p:spPr>
        <p:txBody>
          <a:bodyPr/>
          <a:lstStyle/>
          <a:p>
            <a:pPr algn="ctr" eaLnBrk="1" hangingPunct="1">
              <a:buNone/>
              <a:defRPr/>
            </a:pPr>
            <a:r>
              <a:rPr lang="en-US" sz="6600" b="1" dirty="0" smtClean="0">
                <a:latin typeface="Eras Bold ITC" pitchFamily="34" charset="0"/>
              </a:rPr>
              <a:t>IN CASE OF FIRE</a:t>
            </a:r>
          </a:p>
        </p:txBody>
      </p:sp>
      <p:pic>
        <p:nvPicPr>
          <p:cNvPr id="5" name="Picture 4" descr="flames15"/>
          <p:cNvPicPr>
            <a:picLocks noChangeAspect="1" noChangeArrowheads="1" noCrop="1"/>
          </p:cNvPicPr>
          <p:nvPr/>
        </p:nvPicPr>
        <p:blipFill>
          <a:blip r:embed="rId2" cstate="print"/>
          <a:srcRect/>
          <a:stretch>
            <a:fillRect/>
          </a:stretch>
        </p:blipFill>
        <p:spPr bwMode="auto">
          <a:xfrm>
            <a:off x="990600" y="990600"/>
            <a:ext cx="7162800" cy="381000"/>
          </a:xfrm>
          <a:prstGeom prst="rect">
            <a:avLst/>
          </a:prstGeom>
          <a:noFill/>
          <a:ln w="9525">
            <a:noFill/>
            <a:miter lim="800000"/>
            <a:headEnd/>
            <a:tailEnd/>
          </a:ln>
        </p:spPr>
      </p:pic>
      <p:sp>
        <p:nvSpPr>
          <p:cNvPr id="6" name="Rectangle 3"/>
          <p:cNvSpPr txBox="1">
            <a:spLocks noChangeArrowheads="1"/>
          </p:cNvSpPr>
          <p:nvPr/>
        </p:nvSpPr>
        <p:spPr>
          <a:xfrm>
            <a:off x="533400" y="1371600"/>
            <a:ext cx="8229600" cy="5181600"/>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altLang="ko-KR" sz="4000" b="1" i="0" u="none" strike="noStrike" kern="1200" cap="none" spc="0" normalizeH="0" baseline="0" noProof="0" dirty="0" smtClean="0">
                <a:ln>
                  <a:noFill/>
                </a:ln>
                <a:solidFill>
                  <a:schemeClr val="accent4">
                    <a:lumMod val="10000"/>
                  </a:schemeClr>
                </a:solidFill>
                <a:effectLst>
                  <a:outerShdw blurRad="38100" dist="38100" dir="2700000" algn="tl">
                    <a:srgbClr val="C0C0C0"/>
                  </a:outerShdw>
                </a:effectLst>
                <a:uLnTx/>
                <a:uFillTx/>
                <a:latin typeface="+mn-lt"/>
                <a:ea typeface="굴림" charset="-127"/>
                <a:cs typeface="+mn-cs"/>
              </a:rPr>
              <a:t>Should you discover </a:t>
            </a:r>
          </a:p>
          <a:p>
            <a:pPr marL="609600" marR="0" lvl="0" indent="-6096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altLang="ko-KR" sz="4000" b="1" i="0" u="none" strike="noStrike" kern="1200" cap="none" spc="0" normalizeH="0" baseline="0" noProof="0" dirty="0" smtClean="0">
                <a:ln>
                  <a:noFill/>
                </a:ln>
                <a:solidFill>
                  <a:schemeClr val="accent4">
                    <a:lumMod val="10000"/>
                  </a:schemeClr>
                </a:solidFill>
                <a:effectLst>
                  <a:outerShdw blurRad="38100" dist="38100" dir="2700000" algn="tl">
                    <a:srgbClr val="C0C0C0"/>
                  </a:outerShdw>
                </a:effectLst>
                <a:uLnTx/>
                <a:uFillTx/>
                <a:latin typeface="+mn-lt"/>
                <a:ea typeface="굴림" charset="-127"/>
                <a:cs typeface="+mn-cs"/>
              </a:rPr>
              <a:t>Fire/Medical</a:t>
            </a:r>
            <a:r>
              <a:rPr kumimoji="0" lang="en-US" altLang="ko-KR" sz="4000" b="1" i="0" u="none" strike="noStrike" kern="1200" cap="none" spc="0" normalizeH="0" noProof="0" dirty="0" smtClean="0">
                <a:ln>
                  <a:noFill/>
                </a:ln>
                <a:solidFill>
                  <a:schemeClr val="accent4">
                    <a:lumMod val="10000"/>
                  </a:schemeClr>
                </a:solidFill>
                <a:effectLst>
                  <a:outerShdw blurRad="38100" dist="38100" dir="2700000" algn="tl">
                    <a:srgbClr val="C0C0C0"/>
                  </a:outerShdw>
                </a:effectLst>
                <a:uLnTx/>
                <a:uFillTx/>
                <a:latin typeface="+mn-lt"/>
                <a:ea typeface="굴림" charset="-127"/>
                <a:cs typeface="+mn-cs"/>
              </a:rPr>
              <a:t> Emergency</a:t>
            </a:r>
            <a:endParaRPr kumimoji="0" lang="en-US" altLang="ko-KR" sz="4000" b="1" i="0" u="none" strike="noStrike" kern="1200" cap="none" spc="0" normalizeH="0" baseline="0" noProof="0" dirty="0" smtClean="0">
              <a:ln>
                <a:noFill/>
              </a:ln>
              <a:solidFill>
                <a:schemeClr val="accent4">
                  <a:lumMod val="10000"/>
                </a:schemeClr>
              </a:solidFill>
              <a:effectLst>
                <a:outerShdw blurRad="38100" dist="38100" dir="2700000" algn="tl">
                  <a:srgbClr val="C0C0C0"/>
                </a:outerShdw>
              </a:effectLst>
              <a:uLnTx/>
              <a:uFillTx/>
              <a:latin typeface="+mn-lt"/>
              <a:ea typeface="굴림" charset="-127"/>
              <a:cs typeface="+mn-cs"/>
            </a:endParaRPr>
          </a:p>
          <a:p>
            <a:pPr marL="609600" marR="0" lvl="0" indent="-6096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altLang="ko-KR" sz="2000" b="0" i="0" u="none" strike="noStrike" kern="1200" cap="none" spc="0" normalizeH="0" baseline="0" noProof="0" dirty="0" smtClean="0">
                <a:ln>
                  <a:noFill/>
                </a:ln>
                <a:solidFill>
                  <a:srgbClr val="800000"/>
                </a:solidFill>
                <a:effectLst>
                  <a:outerShdw blurRad="38100" dist="38100" dir="2700000" algn="tl">
                    <a:srgbClr val="C0C0C0"/>
                  </a:outerShdw>
                </a:effectLst>
                <a:uLnTx/>
                <a:uFillTx/>
                <a:latin typeface="+mn-lt"/>
                <a:ea typeface="굴림" charset="-127"/>
                <a:cs typeface="+mn-cs"/>
              </a:rPr>
              <a:t>  </a:t>
            </a:r>
            <a:endParaRPr kumimoji="0" lang="en-US" altLang="ko-KR" sz="4000" b="1" i="0" u="none" strike="noStrike" kern="1200" cap="none" spc="0" normalizeH="0" baseline="0" noProof="0" dirty="0" smtClean="0">
              <a:ln>
                <a:noFill/>
              </a:ln>
              <a:solidFill>
                <a:schemeClr val="accent4">
                  <a:lumMod val="10000"/>
                </a:schemeClr>
              </a:solidFill>
              <a:effectLst>
                <a:outerShdw blurRad="38100" dist="38100" dir="2700000" algn="tl">
                  <a:srgbClr val="C0C0C0"/>
                </a:outerShdw>
              </a:effectLst>
              <a:uLnTx/>
              <a:uFillTx/>
              <a:latin typeface="+mn-lt"/>
              <a:ea typeface="굴림" charset="-127"/>
              <a:cs typeface="+mn-cs"/>
            </a:endParaRPr>
          </a:p>
          <a:p>
            <a:pPr marL="609600" marR="0" lvl="0" indent="-609600" algn="ctr" defTabSz="914400" rtl="0" eaLnBrk="1" fontAlgn="auto" latinLnBrk="0" hangingPunct="1">
              <a:lnSpc>
                <a:spcPct val="80000"/>
              </a:lnSpc>
              <a:spcBef>
                <a:spcPct val="20000"/>
              </a:spcBef>
              <a:spcAft>
                <a:spcPts val="0"/>
              </a:spcAft>
              <a:buClrTx/>
              <a:buSzTx/>
              <a:buFont typeface="Wingdings" pitchFamily="2" charset="2"/>
              <a:buNone/>
              <a:tabLst/>
              <a:defRPr/>
            </a:pPr>
            <a:r>
              <a:rPr lang="en-US" sz="8000" b="1" dirty="0" smtClean="0">
                <a:solidFill>
                  <a:srgbClr val="FF3300"/>
                </a:solidFill>
                <a:effectLst>
                  <a:outerShdw blurRad="38100" dist="38100" dir="2700000" algn="tl">
                    <a:srgbClr val="C0C0C0"/>
                  </a:outerShdw>
                </a:effectLst>
                <a:ea typeface="굴림" charset="-127"/>
              </a:rPr>
              <a:t>Call 168</a:t>
            </a:r>
          </a:p>
          <a:p>
            <a:pPr marL="609600" marR="0" lvl="0" indent="-609600" algn="ctr" defTabSz="914400" rtl="0" eaLnBrk="1" fontAlgn="auto" latinLnBrk="0" hangingPunct="1">
              <a:lnSpc>
                <a:spcPct val="80000"/>
              </a:lnSpc>
              <a:spcBef>
                <a:spcPct val="20000"/>
              </a:spcBef>
              <a:spcAft>
                <a:spcPts val="0"/>
              </a:spcAft>
              <a:buClrTx/>
              <a:buSzTx/>
              <a:buFont typeface="Wingdings" pitchFamily="2" charset="2"/>
              <a:buNone/>
              <a:tabLst/>
              <a:defRPr/>
            </a:pPr>
            <a:r>
              <a:rPr lang="en-US" sz="5400" b="1" dirty="0" smtClean="0">
                <a:solidFill>
                  <a:srgbClr val="FF3300"/>
                </a:solidFill>
                <a:effectLst>
                  <a:outerShdw blurRad="38100" dist="38100" dir="2700000" algn="tl">
                    <a:srgbClr val="C0C0C0"/>
                  </a:outerShdw>
                </a:effectLst>
                <a:ea typeface="굴림" charset="-127"/>
              </a:rPr>
              <a:t>Or</a:t>
            </a:r>
          </a:p>
          <a:p>
            <a:pPr marL="609600" marR="0" lvl="0" indent="-609600" algn="ctr" defTabSz="914400" rtl="0" eaLnBrk="1" fontAlgn="auto" latinLnBrk="0" hangingPunct="1">
              <a:lnSpc>
                <a:spcPct val="80000"/>
              </a:lnSpc>
              <a:spcBef>
                <a:spcPct val="20000"/>
              </a:spcBef>
              <a:spcAft>
                <a:spcPts val="0"/>
              </a:spcAft>
              <a:buClrTx/>
              <a:buSzTx/>
              <a:buFont typeface="Wingdings" pitchFamily="2" charset="2"/>
              <a:buNone/>
              <a:tabLst/>
              <a:defRPr/>
            </a:pPr>
            <a:r>
              <a:rPr lang="en-US" sz="5400" b="1" dirty="0" smtClean="0">
                <a:solidFill>
                  <a:srgbClr val="FF3300"/>
                </a:solidFill>
                <a:effectLst>
                  <a:outerShdw blurRad="38100" dist="38100" dir="2700000" algn="tl">
                    <a:srgbClr val="C0C0C0"/>
                  </a:outerShdw>
                </a:effectLst>
                <a:ea typeface="굴림" charset="-127"/>
              </a:rPr>
              <a:t>818 5150</a:t>
            </a:r>
          </a:p>
          <a:p>
            <a:pPr marL="609600" marR="0" lvl="0" indent="-60960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2000" b="1" i="0" u="none" strike="noStrike" kern="1200" cap="none" spc="0" normalizeH="0" baseline="0" noProof="0" dirty="0" smtClean="0">
              <a:ln>
                <a:noFill/>
              </a:ln>
              <a:solidFill>
                <a:srgbClr val="FF3300"/>
              </a:solidFill>
              <a:effectLst>
                <a:outerShdw blurRad="38100" dist="38100" dir="2700000" algn="tl">
                  <a:srgbClr val="C0C0C0"/>
                </a:outerShdw>
              </a:effectLst>
              <a:uLnTx/>
              <a:uFillTx/>
              <a:latin typeface="+mn-lt"/>
              <a:ea typeface="+mn-ea"/>
              <a:cs typeface="+mn-cs"/>
            </a:endParaRPr>
          </a:p>
        </p:txBody>
      </p:sp>
      <p:pic>
        <p:nvPicPr>
          <p:cNvPr id="7" name="Picture 6" descr="Fire_alarm"/>
          <p:cNvPicPr>
            <a:picLocks noChangeAspect="1" noChangeArrowheads="1" noCrop="1"/>
          </p:cNvPicPr>
          <p:nvPr/>
        </p:nvPicPr>
        <p:blipFill>
          <a:blip r:embed="rId3" cstate="print"/>
          <a:srcRect/>
          <a:stretch>
            <a:fillRect/>
          </a:stretch>
        </p:blipFill>
        <p:spPr bwMode="auto">
          <a:xfrm>
            <a:off x="381000" y="3733800"/>
            <a:ext cx="2084388" cy="2362200"/>
          </a:xfrm>
          <a:prstGeom prst="rect">
            <a:avLst/>
          </a:prstGeom>
          <a:noFill/>
          <a:ln w="9525">
            <a:noFill/>
            <a:miter lim="800000"/>
            <a:headEnd/>
            <a:tailEnd/>
          </a:ln>
        </p:spPr>
      </p:pic>
      <p:pic>
        <p:nvPicPr>
          <p:cNvPr id="8" name="Picture 7" descr="smallboxanim[1]"/>
          <p:cNvPicPr>
            <a:picLocks noChangeAspect="1" noChangeArrowheads="1" noCrop="1"/>
          </p:cNvPicPr>
          <p:nvPr/>
        </p:nvPicPr>
        <p:blipFill>
          <a:blip r:embed="rId4" cstate="print"/>
          <a:srcRect/>
          <a:stretch>
            <a:fillRect/>
          </a:stretch>
        </p:blipFill>
        <p:spPr bwMode="auto">
          <a:xfrm>
            <a:off x="6705600" y="4114800"/>
            <a:ext cx="1895475"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grpId="0" nodeType="afterEffect">
                                  <p:stCondLst>
                                    <p:cond delay="0"/>
                                  </p:stCondLst>
                                  <p:childTnLst>
                                    <p:animEffect transition="out" filter="fade">
                                      <p:cBhvr>
                                        <p:cTn id="6" dur="2000" tmFilter="0, 0; .2, .5; .8, .5; 1, 0"/>
                                        <p:tgtEl>
                                          <p:spTgt spid="4"/>
                                        </p:tgtEl>
                                      </p:cBhvr>
                                    </p:animEffect>
                                    <p:animScale>
                                      <p:cBhvr>
                                        <p:cTn id="7" dur="100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2"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6">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19"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6">
                                            <p:txEl>
                                              <p:pRg st="1" end="1"/>
                                            </p:txEl>
                                          </p:spTgt>
                                        </p:tgtEl>
                                        <p:attrNameLst>
                                          <p:attrName>fill.type</p:attrName>
                                        </p:attrNameLst>
                                      </p:cBhvr>
                                      <p:to>
                                        <p:strVal val="solid"/>
                                      </p:to>
                                    </p:set>
                                  </p:childTnLst>
                                </p:cTn>
                              </p:par>
                              <p:par>
                                <p:cTn id="22" presetID="27" presetClass="entr" presetSubtype="0" fill="hold" nodeType="withEffect">
                                  <p:stCondLst>
                                    <p:cond delay="0"/>
                                  </p:stCondLst>
                                  <p:iterate type="lt">
                                    <p:tmPct val="50000"/>
                                  </p:iterate>
                                  <p:childTnLst>
                                    <p:set>
                                      <p:cBhvr>
                                        <p:cTn id="23"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24"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26" dur="80"/>
                                        <p:tgtEl>
                                          <p:spTgt spid="6">
                                            <p:txEl>
                                              <p:pRg st="2" end="2"/>
                                            </p:txEl>
                                          </p:spTgt>
                                        </p:tgtEl>
                                        <p:attrNameLst>
                                          <p:attrName>fill.type</p:attrName>
                                        </p:attrNameLst>
                                      </p:cBhvr>
                                      <p:to>
                                        <p:strVal val="solid"/>
                                      </p:to>
                                    </p:set>
                                  </p:childTnLst>
                                </p:cTn>
                              </p:par>
                              <p:par>
                                <p:cTn id="27" presetID="27" presetClass="entr" presetSubtype="0" fill="hold" nodeType="withEffect">
                                  <p:stCondLst>
                                    <p:cond delay="0"/>
                                  </p:stCondLst>
                                  <p:iterate type="lt">
                                    <p:tmPct val="50000"/>
                                  </p:iterate>
                                  <p:childTnLst>
                                    <p:set>
                                      <p:cBhvr>
                                        <p:cTn id="28"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29" dur="8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31" dur="80"/>
                                        <p:tgtEl>
                                          <p:spTgt spid="6">
                                            <p:txEl>
                                              <p:pRg st="3" end="3"/>
                                            </p:txEl>
                                          </p:spTgt>
                                        </p:tgtEl>
                                        <p:attrNameLst>
                                          <p:attrName>fill.type</p:attrName>
                                        </p:attrNameLst>
                                      </p:cBhvr>
                                      <p:to>
                                        <p:strVal val="solid"/>
                                      </p:to>
                                    </p:set>
                                  </p:childTnLst>
                                </p:cTn>
                              </p:par>
                              <p:par>
                                <p:cTn id="32" presetID="27" presetClass="entr" presetSubtype="0" fill="hold" nodeType="withEffect">
                                  <p:stCondLst>
                                    <p:cond delay="0"/>
                                  </p:stCondLst>
                                  <p:iterate type="lt">
                                    <p:tmPct val="50000"/>
                                  </p:iterate>
                                  <p:childTnLst>
                                    <p:set>
                                      <p:cBhvr>
                                        <p:cTn id="33" dur="1" fill="hold">
                                          <p:stCondLst>
                                            <p:cond delay="0"/>
                                          </p:stCondLst>
                                        </p:cTn>
                                        <p:tgtEl>
                                          <p:spTgt spid="6">
                                            <p:txEl>
                                              <p:pRg st="4" end="4"/>
                                            </p:txEl>
                                          </p:spTgt>
                                        </p:tgtEl>
                                        <p:attrNameLst>
                                          <p:attrName>style.visibility</p:attrName>
                                        </p:attrNameLst>
                                      </p:cBhvr>
                                      <p:to>
                                        <p:strVal val="visible"/>
                                      </p:to>
                                    </p:set>
                                    <p:anim calcmode="discrete" valueType="clr">
                                      <p:cBhvr override="childStyle">
                                        <p:cTn id="34" dur="80"/>
                                        <p:tgtEl>
                                          <p:spTgt spid="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6">
                                            <p:txEl>
                                              <p:pRg st="4" end="4"/>
                                            </p:txEl>
                                          </p:spTgt>
                                        </p:tgtEl>
                                        <p:attrNameLst>
                                          <p:attrName>fillcolor</p:attrName>
                                        </p:attrNameLst>
                                      </p:cBhvr>
                                      <p:tavLst>
                                        <p:tav tm="0">
                                          <p:val>
                                            <p:clrVal>
                                              <a:schemeClr val="accent2"/>
                                            </p:clrVal>
                                          </p:val>
                                        </p:tav>
                                        <p:tav tm="50000">
                                          <p:val>
                                            <p:clrVal>
                                              <a:schemeClr val="hlink"/>
                                            </p:clrVal>
                                          </p:val>
                                        </p:tav>
                                      </p:tavLst>
                                    </p:anim>
                                    <p:set>
                                      <p:cBhvr>
                                        <p:cTn id="36" dur="80"/>
                                        <p:tgtEl>
                                          <p:spTgt spid="6">
                                            <p:txEl>
                                              <p:pRg st="4" end="4"/>
                                            </p:txEl>
                                          </p:spTgt>
                                        </p:tgtEl>
                                        <p:attrNameLst>
                                          <p:attrName>fill.type</p:attrName>
                                        </p:attrNameLst>
                                      </p:cBhvr>
                                      <p:to>
                                        <p:strVal val="solid"/>
                                      </p:to>
                                    </p:set>
                                  </p:childTnLst>
                                </p:cTn>
                              </p:par>
                              <p:par>
                                <p:cTn id="37" presetID="27" presetClass="entr" presetSubtype="0" fill="hold" nodeType="withEffect">
                                  <p:stCondLst>
                                    <p:cond delay="0"/>
                                  </p:stCondLst>
                                  <p:iterate type="lt">
                                    <p:tmPct val="50000"/>
                                  </p:iterate>
                                  <p:childTnLst>
                                    <p:set>
                                      <p:cBhvr>
                                        <p:cTn id="38" dur="1" fill="hold">
                                          <p:stCondLst>
                                            <p:cond delay="0"/>
                                          </p:stCondLst>
                                        </p:cTn>
                                        <p:tgtEl>
                                          <p:spTgt spid="6">
                                            <p:txEl>
                                              <p:pRg st="5" end="5"/>
                                            </p:txEl>
                                          </p:spTgt>
                                        </p:tgtEl>
                                        <p:attrNameLst>
                                          <p:attrName>style.visibility</p:attrName>
                                        </p:attrNameLst>
                                      </p:cBhvr>
                                      <p:to>
                                        <p:strVal val="visible"/>
                                      </p:to>
                                    </p:set>
                                    <p:anim calcmode="discrete" valueType="clr">
                                      <p:cBhvr override="childStyle">
                                        <p:cTn id="39" dur="80"/>
                                        <p:tgtEl>
                                          <p:spTgt spid="6">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6">
                                            <p:txEl>
                                              <p:pRg st="5" end="5"/>
                                            </p:txEl>
                                          </p:spTgt>
                                        </p:tgtEl>
                                        <p:attrNameLst>
                                          <p:attrName>fillcolor</p:attrName>
                                        </p:attrNameLst>
                                      </p:cBhvr>
                                      <p:tavLst>
                                        <p:tav tm="0">
                                          <p:val>
                                            <p:clrVal>
                                              <a:schemeClr val="accent2"/>
                                            </p:clrVal>
                                          </p:val>
                                        </p:tav>
                                        <p:tav tm="50000">
                                          <p:val>
                                            <p:clrVal>
                                              <a:schemeClr val="hlink"/>
                                            </p:clrVal>
                                          </p:val>
                                        </p:tav>
                                      </p:tavLst>
                                    </p:anim>
                                    <p:set>
                                      <p:cBhvr>
                                        <p:cTn id="41" dur="80"/>
                                        <p:tgtEl>
                                          <p:spTgt spid="6">
                                            <p:txEl>
                                              <p:pRg st="5" end="5"/>
                                            </p:txEl>
                                          </p:spTgt>
                                        </p:tgtEl>
                                        <p:attrNameLst>
                                          <p:attrName>fill.type</p:attrName>
                                        </p:attrNameLst>
                                      </p:cBhvr>
                                      <p:to>
                                        <p:strVal val="solid"/>
                                      </p:to>
                                    </p:set>
                                  </p:childTnLst>
                                </p:cTn>
                              </p:par>
                            </p:childTnLst>
                          </p:cTn>
                        </p:par>
                        <p:par>
                          <p:cTn id="42" fill="hold">
                            <p:stCondLst>
                              <p:cond delay="880"/>
                            </p:stCondLst>
                            <p:childTnLst>
                              <p:par>
                                <p:cTn id="43" presetID="6"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2000"/>
                                        <p:tgtEl>
                                          <p:spTgt spid="7"/>
                                        </p:tgtEl>
                                      </p:cBhvr>
                                    </p:animEffect>
                                  </p:childTnLst>
                                </p:cTn>
                              </p:par>
                            </p:childTnLst>
                          </p:cTn>
                        </p:par>
                        <p:par>
                          <p:cTn id="46" fill="hold">
                            <p:stCondLst>
                              <p:cond delay="2880"/>
                            </p:stCondLst>
                            <p:childTnLst>
                              <p:par>
                                <p:cTn id="47" presetID="6" presetClass="entr" presetSubtype="16"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ircle(in)">
                                      <p:cBhvr>
                                        <p:cTn id="4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PH" dirty="0"/>
          </a:p>
        </p:txBody>
      </p:sp>
      <p:sp>
        <p:nvSpPr>
          <p:cNvPr id="9" name="Content Placeholder 8"/>
          <p:cNvSpPr>
            <a:spLocks noGrp="1"/>
          </p:cNvSpPr>
          <p:nvPr>
            <p:ph idx="1"/>
          </p:nvPr>
        </p:nvSpPr>
        <p:spPr>
          <a:xfrm>
            <a:off x="0" y="304800"/>
            <a:ext cx="9144000" cy="5821363"/>
          </a:xfrm>
        </p:spPr>
        <p:txBody>
          <a:bodyPr/>
          <a:lstStyle/>
          <a:p>
            <a:pPr algn="just">
              <a:buNone/>
            </a:pPr>
            <a:endParaRPr lang="en-PH" dirty="0"/>
          </a:p>
          <a:p>
            <a:pPr algn="just">
              <a:buNone/>
            </a:pPr>
            <a:endParaRPr lang="en-PH" sz="5400" b="1" dirty="0" smtClean="0"/>
          </a:p>
          <a:p>
            <a:pPr algn="just">
              <a:buNone/>
            </a:pPr>
            <a:r>
              <a:rPr lang="en-PH" sz="5400" b="1" dirty="0" smtClean="0"/>
              <a:t>Fire</a:t>
            </a:r>
            <a:r>
              <a:rPr lang="en-PH" dirty="0" smtClean="0"/>
              <a:t> – </a:t>
            </a:r>
            <a:r>
              <a:rPr lang="en-US" dirty="0"/>
              <a:t>The active principle of burning, characterized by the heat and light of combustion (RA 9514</a:t>
            </a:r>
            <a:r>
              <a:rPr lang="en-US" dirty="0" smtClean="0"/>
              <a:t>). It is a </a:t>
            </a:r>
            <a:r>
              <a:rPr lang="en-PH" dirty="0" smtClean="0"/>
              <a:t>rapid oxidation process accompanied with the evolution of light and heat of varying intensities</a:t>
            </a:r>
            <a:endParaRPr lang="en-PH" dirty="0"/>
          </a:p>
          <a:p>
            <a:pPr algn="just">
              <a:buNone/>
            </a:pPr>
            <a:endParaRPr lang="en-PH" dirty="0" smtClean="0"/>
          </a:p>
          <a:p>
            <a:pPr>
              <a:buNone/>
            </a:pPr>
            <a:r>
              <a:rPr lang="en-PH" dirty="0" smtClean="0"/>
              <a:t>    </a:t>
            </a:r>
            <a:endParaRPr lang="en-PH" sz="4000" b="1" dirty="0"/>
          </a:p>
        </p:txBody>
      </p:sp>
      <p:sp>
        <p:nvSpPr>
          <p:cNvPr id="6" name="Rectangle 7"/>
          <p:cNvSpPr>
            <a:spLocks noChangeArrowheads="1"/>
          </p:cNvSpPr>
          <p:nvPr/>
        </p:nvSpPr>
        <p:spPr bwMode="auto">
          <a:xfrm>
            <a:off x="0" y="0"/>
            <a:ext cx="8229600" cy="1447800"/>
          </a:xfrm>
          <a:prstGeom prst="rect">
            <a:avLst/>
          </a:prstGeom>
          <a:noFill/>
          <a:ln w="9525">
            <a:noFill/>
            <a:miter lim="800000"/>
            <a:headEnd/>
            <a:tailEnd/>
          </a:ln>
          <a:effectLst/>
          <a:scene3d>
            <a:camera prst="perspectiveAbove"/>
            <a:lightRig rig="threePt" dir="t"/>
          </a:scene3d>
          <a:sp3d>
            <a:bevelT prst="angle"/>
          </a:sp3d>
        </p:spPr>
        <p:txBody>
          <a:bodyPr anchor="ctr"/>
          <a:lstStyle/>
          <a:p>
            <a:pPr algn="ctr">
              <a:defRPr/>
            </a:pPr>
            <a:endParaRPr lang="en-US" sz="9600" dirty="0" smtClean="0">
              <a:solidFill>
                <a:schemeClr val="accent4">
                  <a:lumMod val="10000"/>
                </a:schemeClr>
              </a:solidFill>
              <a:effectLst>
                <a:outerShdw blurRad="38100" dist="38100" dir="2700000" algn="tl">
                  <a:srgbClr val="C0C0C0"/>
                </a:outerShdw>
              </a:effectLst>
              <a:latin typeface="Eras Bold ITC" pitchFamily="34" charset="0"/>
            </a:endParaRPr>
          </a:p>
          <a:p>
            <a:pPr algn="ctr">
              <a:defRPr/>
            </a:pPr>
            <a:endParaRPr lang="en-US" sz="9600" dirty="0" smtClean="0">
              <a:solidFill>
                <a:schemeClr val="accent4">
                  <a:lumMod val="10000"/>
                </a:schemeClr>
              </a:solidFill>
              <a:effectLst>
                <a:outerShdw blurRad="38100" dist="38100" dir="2700000" algn="tl">
                  <a:srgbClr val="C0C0C0"/>
                </a:outerShdw>
              </a:effectLst>
              <a:latin typeface="Eras Bold ITC" pitchFamily="34" charset="0"/>
            </a:endParaRPr>
          </a:p>
          <a:p>
            <a:pPr algn="ctr">
              <a:defRPr/>
            </a:pPr>
            <a:endParaRPr lang="en-US" sz="8800" dirty="0" smtClean="0">
              <a:solidFill>
                <a:schemeClr val="accent4">
                  <a:lumMod val="10000"/>
                </a:schemeClr>
              </a:solidFill>
              <a:effectLst>
                <a:outerShdw blurRad="38100" dist="38100" dir="2700000" algn="tl">
                  <a:srgbClr val="C0C0C0"/>
                </a:outerShdw>
              </a:effectLst>
              <a:latin typeface="Eras Bold ITC" pitchFamily="34" charset="0"/>
            </a:endParaRPr>
          </a:p>
          <a:p>
            <a:pPr>
              <a:defRPr/>
            </a:pPr>
            <a:endParaRPr lang="en-US" sz="2400" dirty="0">
              <a:solidFill>
                <a:schemeClr val="accent4">
                  <a:lumMod val="10000"/>
                </a:schemeClr>
              </a:solidFill>
              <a:effectLst>
                <a:outerShdw blurRad="38100" dist="38100" dir="2700000" algn="tl">
                  <a:srgbClr val="C0C0C0"/>
                </a:outerShdw>
              </a:effectLst>
              <a:latin typeface="Eras Bold IT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iterate type="wd">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strVal val="#ppt_w*0.70"/>
                                          </p:val>
                                        </p:tav>
                                        <p:tav tm="100000">
                                          <p:val>
                                            <p:strVal val="#ppt_w"/>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animEffect transition="in" filter="fade">
                                      <p:cBhvr>
                                        <p:cTn id="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4" name="Content Placeholder 3"/>
          <p:cNvSpPr>
            <a:spLocks noGrp="1"/>
          </p:cNvSpPr>
          <p:nvPr>
            <p:ph idx="1"/>
          </p:nvPr>
        </p:nvSpPr>
        <p:spPr>
          <a:xfrm>
            <a:off x="457200" y="304800"/>
            <a:ext cx="8229600" cy="1717393"/>
          </a:xfrm>
          <a:prstGeom prst="rect">
            <a:avLst/>
          </a:prstGeom>
          <a:noFill/>
        </p:spPr>
        <p:txBody>
          <a:bodyPr>
            <a:spAutoFit/>
          </a:bodyPr>
          <a:lstStyle/>
          <a:p>
            <a:pPr algn="ctr">
              <a:buNone/>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E5E1"/>
                </a:solidFill>
                <a:effectLst>
                  <a:outerShdw blurRad="50800" dist="40000" dir="5400000" algn="tl" rotWithShape="0">
                    <a:srgbClr val="000000">
                      <a:shade val="5000"/>
                      <a:satMod val="120000"/>
                      <a:alpha val="33000"/>
                    </a:srgbClr>
                  </a:outerShdw>
                  <a:reflection blurRad="6350" stA="55000" endA="300" endPos="45500" dir="5400000" sy="-100000" algn="bl" rotWithShape="0"/>
                </a:effectLst>
                <a:latin typeface="Eras Bold ITC" pitchFamily="34" charset="0"/>
              </a:rPr>
              <a:t>FIRE BRIGADE </a:t>
            </a:r>
          </a:p>
          <a:p>
            <a:pPr algn="ctr">
              <a:buNone/>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E5E1"/>
                </a:solidFill>
                <a:effectLst>
                  <a:outerShdw blurRad="50800" dist="40000" dir="5400000" algn="tl" rotWithShape="0">
                    <a:srgbClr val="000000">
                      <a:shade val="5000"/>
                      <a:satMod val="120000"/>
                      <a:alpha val="33000"/>
                    </a:srgbClr>
                  </a:outerShdw>
                  <a:reflection blurRad="6350" stA="55000" endA="300" endPos="45500" dir="5400000" sy="-100000" algn="bl" rotWithShape="0"/>
                </a:effectLst>
                <a:latin typeface="Eras Bold ITC" pitchFamily="34" charset="0"/>
              </a:rPr>
              <a:t>ORGANIZATION</a:t>
            </a:r>
          </a:p>
        </p:txBody>
      </p:sp>
      <p:sp>
        <p:nvSpPr>
          <p:cNvPr id="5" name="Text Box 30">
            <a:hlinkClick r:id="" action="ppaction://noaction" highlightClick="1"/>
          </p:cNvPr>
          <p:cNvSpPr txBox="1">
            <a:spLocks noChangeArrowheads="1"/>
          </p:cNvSpPr>
          <p:nvPr/>
        </p:nvSpPr>
        <p:spPr bwMode="auto">
          <a:xfrm>
            <a:off x="4732338" y="4300253"/>
            <a:ext cx="2065338" cy="646159"/>
          </a:xfrm>
          <a:prstGeom prst="rect">
            <a:avLst/>
          </a:prstGeom>
          <a:solidFill>
            <a:srgbClr val="FF0000"/>
          </a:solidFill>
          <a:ln>
            <a:headEnd/>
            <a:tailEnd/>
          </a:ln>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rPr>
              <a:t>FIRE FIGHTING TEAM</a:t>
            </a:r>
          </a:p>
        </p:txBody>
      </p:sp>
      <p:sp>
        <p:nvSpPr>
          <p:cNvPr id="6" name="Text Box 31">
            <a:hlinkClick r:id="" action="ppaction://noaction" highlightClick="1"/>
          </p:cNvPr>
          <p:cNvSpPr txBox="1">
            <a:spLocks noChangeArrowheads="1"/>
          </p:cNvSpPr>
          <p:nvPr/>
        </p:nvSpPr>
        <p:spPr bwMode="auto">
          <a:xfrm>
            <a:off x="6996112" y="4300253"/>
            <a:ext cx="1462087" cy="646159"/>
          </a:xfrm>
          <a:prstGeom prst="rect">
            <a:avLst/>
          </a:prstGeom>
          <a:solidFill>
            <a:srgbClr val="FF0000"/>
          </a:solidFill>
          <a:ln>
            <a:headEnd/>
            <a:tailEnd/>
          </a:ln>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rPr>
              <a:t>MEDICAL             TEAM</a:t>
            </a:r>
          </a:p>
        </p:txBody>
      </p:sp>
      <p:sp>
        <p:nvSpPr>
          <p:cNvPr id="7" name="Text Box 32">
            <a:hlinkClick r:id="" action="ppaction://noaction" highlightClick="1"/>
          </p:cNvPr>
          <p:cNvSpPr txBox="1">
            <a:spLocks noChangeArrowheads="1"/>
          </p:cNvSpPr>
          <p:nvPr/>
        </p:nvSpPr>
        <p:spPr bwMode="auto">
          <a:xfrm>
            <a:off x="2133600" y="4267200"/>
            <a:ext cx="2378076" cy="646159"/>
          </a:xfrm>
          <a:prstGeom prst="rect">
            <a:avLst/>
          </a:prstGeom>
          <a:solidFill>
            <a:srgbClr val="FF0000"/>
          </a:solidFill>
          <a:ln>
            <a:headEnd/>
            <a:tailEnd/>
          </a:ln>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rPr>
              <a:t>COMMUNICATION         TEAM</a:t>
            </a:r>
          </a:p>
        </p:txBody>
      </p:sp>
      <p:sp>
        <p:nvSpPr>
          <p:cNvPr id="8" name="Text Box 33">
            <a:hlinkClick r:id="" action="ppaction://noaction" highlightClick="1"/>
          </p:cNvPr>
          <p:cNvSpPr txBox="1">
            <a:spLocks noChangeArrowheads="1"/>
          </p:cNvSpPr>
          <p:nvPr/>
        </p:nvSpPr>
        <p:spPr bwMode="auto">
          <a:xfrm>
            <a:off x="304800" y="4267200"/>
            <a:ext cx="1676400" cy="646159"/>
          </a:xfrm>
          <a:prstGeom prst="rect">
            <a:avLst/>
          </a:prstGeom>
          <a:solidFill>
            <a:srgbClr val="FF0000"/>
          </a:solidFill>
          <a:ln>
            <a:headEnd/>
            <a:tailEnd/>
          </a:ln>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rPr>
              <a:t>SECURITY           TEAM</a:t>
            </a:r>
          </a:p>
        </p:txBody>
      </p:sp>
      <p:sp>
        <p:nvSpPr>
          <p:cNvPr id="9" name="Text Box 31">
            <a:hlinkClick r:id="" action="ppaction://noaction" highlightClick="1"/>
          </p:cNvPr>
          <p:cNvSpPr txBox="1">
            <a:spLocks noChangeArrowheads="1"/>
          </p:cNvSpPr>
          <p:nvPr/>
        </p:nvSpPr>
        <p:spPr bwMode="auto">
          <a:xfrm>
            <a:off x="4800600" y="5486400"/>
            <a:ext cx="1897071" cy="923330"/>
          </a:xfrm>
          <a:prstGeom prst="rect">
            <a:avLst/>
          </a:prstGeom>
          <a:solidFill>
            <a:srgbClr val="FF0000"/>
          </a:solidFill>
          <a:ln>
            <a:headEnd/>
            <a:tailEnd/>
          </a:ln>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rPr>
              <a:t>SEARCH and RESCUE             TEAM</a:t>
            </a:r>
          </a:p>
        </p:txBody>
      </p:sp>
      <p:sp>
        <p:nvSpPr>
          <p:cNvPr id="10" name="Text Box 31">
            <a:hlinkClick r:id="" action="ppaction://noaction" highlightClick="1"/>
          </p:cNvPr>
          <p:cNvSpPr txBox="1">
            <a:spLocks noChangeArrowheads="1"/>
          </p:cNvSpPr>
          <p:nvPr/>
        </p:nvSpPr>
        <p:spPr bwMode="auto">
          <a:xfrm>
            <a:off x="2506670" y="5486400"/>
            <a:ext cx="2065330" cy="923330"/>
          </a:xfrm>
          <a:prstGeom prst="rect">
            <a:avLst/>
          </a:prstGeom>
          <a:solidFill>
            <a:srgbClr val="FF0000"/>
          </a:solidFill>
          <a:ln>
            <a:headEnd/>
            <a:tailEnd/>
          </a:ln>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rPr>
              <a:t>EVACUATION  and SALVAGE             TEAM</a:t>
            </a:r>
          </a:p>
        </p:txBody>
      </p:sp>
      <p:sp>
        <p:nvSpPr>
          <p:cNvPr id="11" name="Text Box 26">
            <a:hlinkClick r:id="" action="ppaction://noaction" highlightClick="1"/>
          </p:cNvPr>
          <p:cNvSpPr txBox="1">
            <a:spLocks noChangeArrowheads="1"/>
          </p:cNvSpPr>
          <p:nvPr/>
        </p:nvSpPr>
        <p:spPr bwMode="auto">
          <a:xfrm>
            <a:off x="3533775" y="2057400"/>
            <a:ext cx="2105025" cy="830997"/>
          </a:xfrm>
          <a:prstGeom prst="rect">
            <a:avLst/>
          </a:prstGeom>
          <a:solidFill>
            <a:srgbClr val="FF0000"/>
          </a:solidFill>
          <a:ln>
            <a:headEnd/>
            <a:tailEnd/>
          </a:ln>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rPr>
              <a:t>FIRE        MARSHAL</a:t>
            </a:r>
          </a:p>
        </p:txBody>
      </p:sp>
      <p:pic>
        <p:nvPicPr>
          <p:cNvPr id="12" name="Picture 3" descr="untitled11.bmp"/>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PH" sz="4400" b="0" i="0" u="none" strike="noStrike" kern="1200" cap="none" spc="0" normalizeH="0" baseline="0" noProof="0" dirty="0">
              <a:ln>
                <a:noFill/>
              </a:ln>
              <a:solidFill>
                <a:schemeClr val="tx2">
                  <a:lumMod val="60000"/>
                  <a:lumOff val="40000"/>
                </a:schemeClr>
              </a:solidFill>
              <a:effectLst/>
              <a:uLnTx/>
              <a:uFillTx/>
              <a:latin typeface="Stencil" pitchFamily="82" charset="0"/>
              <a:ea typeface="+mj-ea"/>
              <a:cs typeface="+mj-cs"/>
            </a:endParaRPr>
          </a:p>
        </p:txBody>
      </p:sp>
      <p:sp>
        <p:nvSpPr>
          <p:cNvPr id="14" name="Content Placeholder 3"/>
          <p:cNvSpPr txBox="1">
            <a:spLocks/>
          </p:cNvSpPr>
          <p:nvPr/>
        </p:nvSpPr>
        <p:spPr>
          <a:xfrm>
            <a:off x="1981200" y="1905000"/>
            <a:ext cx="5181600" cy="3416320"/>
          </a:xfrm>
          <a:prstGeom prst="rect">
            <a:avLst/>
          </a:prstGeom>
          <a:noFill/>
        </p:spPr>
        <p:txBody>
          <a:bodyPr vert="horz" wrap="square" lIns="91440" tIns="45720" rIns="91440" bIns="45720" rtlCol="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marL="342900" marR="0" lvl="0" indent="-342900" algn="ctr" defTabSz="914400" rtl="0" eaLnBrk="0" fontAlgn="auto" latinLnBrk="0" hangingPunct="0">
              <a:lnSpc>
                <a:spcPct val="100000"/>
              </a:lnSpc>
              <a:spcBef>
                <a:spcPct val="20000"/>
              </a:spcBef>
              <a:spcAft>
                <a:spcPts val="0"/>
              </a:spcAft>
              <a:buClrTx/>
              <a:buSzTx/>
              <a:buFont typeface="Arial" pitchFamily="34" charset="0"/>
              <a:buNone/>
              <a:tabLst/>
              <a:defRPr/>
            </a:pPr>
            <a:r>
              <a:rPr kumimoji="0" lang="en-US" sz="6000" b="1" i="0" u="none" strike="noStrike" kern="1200" cap="none" spc="0" normalizeH="0" baseline="0" noProof="0" dirty="0" smtClean="0">
                <a:ln w="11430"/>
                <a:solidFill>
                  <a:schemeClr val="tx2">
                    <a:lumMod val="60000"/>
                    <a:lumOff val="40000"/>
                  </a:schemeClr>
                </a:solidFill>
                <a:effectLst>
                  <a:outerShdw blurRad="60007" dist="310007" dir="7680000" sy="30000" kx="1300200" algn="ctr" rotWithShape="0">
                    <a:prstClr val="black">
                      <a:alpha val="32000"/>
                    </a:prstClr>
                  </a:outerShdw>
                </a:effectLst>
                <a:uLnTx/>
                <a:uFillTx/>
                <a:latin typeface="+mn-lt"/>
                <a:ea typeface="+mn-ea"/>
                <a:cs typeface="+mn-cs"/>
              </a:rPr>
              <a:t>End of </a:t>
            </a:r>
          </a:p>
          <a:p>
            <a:pPr marL="342900" marR="0" lvl="0" indent="-342900" algn="ctr" defTabSz="914400" rtl="0" eaLnBrk="0" fontAlgn="auto" latinLnBrk="0" hangingPunct="0">
              <a:lnSpc>
                <a:spcPct val="100000"/>
              </a:lnSpc>
              <a:spcBef>
                <a:spcPct val="20000"/>
              </a:spcBef>
              <a:spcAft>
                <a:spcPts val="0"/>
              </a:spcAft>
              <a:buClrTx/>
              <a:buSzTx/>
              <a:buFont typeface="Arial" pitchFamily="34" charset="0"/>
              <a:buNone/>
              <a:tabLst/>
              <a:defRPr/>
            </a:pPr>
            <a:r>
              <a:rPr kumimoji="0" lang="en-US" sz="6000" b="1" i="0" u="none" strike="noStrike" kern="1200" cap="none" spc="0" normalizeH="0" baseline="0" noProof="0" dirty="0" smtClean="0">
                <a:ln w="11430"/>
                <a:solidFill>
                  <a:schemeClr val="tx2">
                    <a:lumMod val="60000"/>
                    <a:lumOff val="40000"/>
                  </a:schemeClr>
                </a:solidFill>
                <a:effectLst>
                  <a:outerShdw blurRad="60007" dist="310007" dir="7680000" sy="30000" kx="1300200" algn="ctr" rotWithShape="0">
                    <a:prstClr val="black">
                      <a:alpha val="32000"/>
                    </a:prstClr>
                  </a:outerShdw>
                </a:effectLst>
                <a:uLnTx/>
                <a:uFillTx/>
                <a:latin typeface="+mn-lt"/>
                <a:ea typeface="+mn-ea"/>
                <a:cs typeface="+mn-cs"/>
              </a:rPr>
              <a:t>Presentation</a:t>
            </a:r>
            <a:endParaRPr lang="en-US" sz="2000" b="1" dirty="0" smtClean="0">
              <a:ln w="11430"/>
              <a:solidFill>
                <a:schemeClr val="tx2">
                  <a:lumMod val="60000"/>
                  <a:lumOff val="40000"/>
                </a:schemeClr>
              </a:solidFill>
              <a:effectLst>
                <a:outerShdw blurRad="60007" dist="310007" dir="7680000" sy="30000" kx="1300200" algn="ctr" rotWithShape="0">
                  <a:prstClr val="black">
                    <a:alpha val="32000"/>
                  </a:prstClr>
                </a:outerShdw>
              </a:effectLst>
            </a:endParaRPr>
          </a:p>
          <a:p>
            <a:pPr marL="342900" marR="0" lvl="0" indent="-342900" algn="ctr" defTabSz="914400" rtl="0" eaLnBrk="0" fontAlgn="auto" latinLnBrk="0" hangingPunct="0">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w="11430"/>
                <a:solidFill>
                  <a:schemeClr val="tx2">
                    <a:lumMod val="60000"/>
                    <a:lumOff val="40000"/>
                  </a:schemeClr>
                </a:solidFill>
                <a:effectLst>
                  <a:outerShdw blurRad="60007" dist="310007" dir="7680000" sy="30000" kx="1300200" algn="ctr" rotWithShape="0">
                    <a:prstClr val="black">
                      <a:alpha val="32000"/>
                    </a:prstClr>
                  </a:outerShdw>
                </a:effectLst>
                <a:uLnTx/>
                <a:uFillTx/>
                <a:latin typeface="+mn-lt"/>
                <a:ea typeface="+mn-ea"/>
                <a:cs typeface="+mn-cs"/>
              </a:rPr>
              <a:t/>
            </a:r>
            <a:br>
              <a:rPr kumimoji="0" lang="en-US" sz="2000" b="1" i="0" u="none" strike="noStrike" kern="1200" cap="none" spc="0" normalizeH="0" baseline="0" noProof="0" dirty="0" smtClean="0">
                <a:ln w="11430"/>
                <a:solidFill>
                  <a:schemeClr val="tx2">
                    <a:lumMod val="60000"/>
                    <a:lumOff val="40000"/>
                  </a:schemeClr>
                </a:solidFill>
                <a:effectLst>
                  <a:outerShdw blurRad="60007" dist="310007" dir="7680000" sy="30000" kx="1300200" algn="ctr" rotWithShape="0">
                    <a:prstClr val="black">
                      <a:alpha val="32000"/>
                    </a:prstClr>
                  </a:outerShdw>
                </a:effectLst>
                <a:uLnTx/>
                <a:uFillTx/>
                <a:latin typeface="+mn-lt"/>
                <a:ea typeface="+mn-ea"/>
                <a:cs typeface="+mn-cs"/>
              </a:rPr>
            </a:br>
            <a:r>
              <a:rPr kumimoji="0" lang="en-US" sz="6000" b="1" i="0" u="none" strike="noStrike" kern="1200" cap="none" spc="0" normalizeH="0" baseline="0" noProof="0" dirty="0" smtClean="0">
                <a:ln w="11430"/>
                <a:solidFill>
                  <a:schemeClr val="tx2">
                    <a:lumMod val="60000"/>
                    <a:lumOff val="40000"/>
                  </a:schemeClr>
                </a:solidFill>
                <a:effectLst>
                  <a:outerShdw blurRad="60007" dist="310007" dir="7680000" sy="30000" kx="1300200" algn="ctr" rotWithShape="0">
                    <a:prstClr val="black">
                      <a:alpha val="32000"/>
                    </a:prstClr>
                  </a:outerShdw>
                </a:effectLst>
                <a:uLnTx/>
                <a:uFillTx/>
                <a:latin typeface="+mn-lt"/>
                <a:ea typeface="+mn-ea"/>
                <a:cs typeface="+mn-cs"/>
              </a:rPr>
              <a:t>THANK YOU!</a:t>
            </a:r>
            <a:endParaRPr kumimoji="0" lang="en-US" sz="6000" b="1" i="0" u="none" strike="noStrike" kern="1200" cap="none" spc="0" normalizeH="0" baseline="0" noProof="0" dirty="0">
              <a:ln w="11430"/>
              <a:solidFill>
                <a:schemeClr val="tx2">
                  <a:lumMod val="60000"/>
                  <a:lumOff val="40000"/>
                </a:schemeClr>
              </a:solidFill>
              <a:effectLst>
                <a:outerShdw blurRad="60007" dist="310007" dir="7680000" sy="30000" kx="1300200" algn="ctr" rotWithShape="0">
                  <a:prstClr val="black">
                    <a:alpha val="32000"/>
                  </a:prstClr>
                </a:outerShdw>
              </a:effectLst>
              <a:uLnTx/>
              <a:uFillTx/>
              <a:latin typeface="+mn-lt"/>
              <a:ea typeface="+mn-ea"/>
              <a:cs typeface="+mn-cs"/>
            </a:endParaRPr>
          </a:p>
        </p:txBody>
      </p:sp>
      <p:pic>
        <p:nvPicPr>
          <p:cNvPr id="15" name="Picture 20" descr="fireman1.gif"/>
          <p:cNvPicPr>
            <a:picLocks noChangeAspect="1"/>
          </p:cNvPicPr>
          <p:nvPr/>
        </p:nvPicPr>
        <p:blipFill>
          <a:blip r:embed="rId3" cstate="print"/>
          <a:srcRect/>
          <a:stretch>
            <a:fillRect/>
          </a:stretch>
        </p:blipFill>
        <p:spPr bwMode="auto">
          <a:xfrm>
            <a:off x="381000" y="2895600"/>
            <a:ext cx="1954213" cy="3286125"/>
          </a:xfrm>
          <a:prstGeom prst="rect">
            <a:avLst/>
          </a:prstGeom>
          <a:noFill/>
          <a:ln w="9525">
            <a:noFill/>
            <a:miter lim="800000"/>
            <a:headEnd/>
            <a:tailEnd/>
          </a:ln>
        </p:spPr>
      </p:pic>
      <p:pic>
        <p:nvPicPr>
          <p:cNvPr id="16" name="Picture 19" descr="pumperft15.gif"/>
          <p:cNvPicPr>
            <a:picLocks noChangeAspect="1"/>
          </p:cNvPicPr>
          <p:nvPr/>
        </p:nvPicPr>
        <p:blipFill>
          <a:blip r:embed="rId4" cstate="print"/>
          <a:srcRect/>
          <a:stretch>
            <a:fillRect/>
          </a:stretch>
        </p:blipFill>
        <p:spPr bwMode="auto">
          <a:xfrm>
            <a:off x="6096000" y="4953000"/>
            <a:ext cx="2381250" cy="1905000"/>
          </a:xfrm>
          <a:prstGeom prst="rect">
            <a:avLst/>
          </a:prstGeom>
          <a:noFill/>
          <a:ln w="9525">
            <a:noFill/>
            <a:miter lim="800000"/>
            <a:headEnd/>
            <a:tailEnd/>
          </a:ln>
        </p:spPr>
      </p:pic>
      <p:pic>
        <p:nvPicPr>
          <p:cNvPr id="17" name="Picture 21" descr="265.gif"/>
          <p:cNvPicPr>
            <a:picLocks noChangeAspect="1"/>
          </p:cNvPicPr>
          <p:nvPr/>
        </p:nvPicPr>
        <p:blipFill>
          <a:blip r:embed="rId5" cstate="print"/>
          <a:srcRect/>
          <a:stretch>
            <a:fillRect/>
          </a:stretch>
        </p:blipFill>
        <p:spPr bwMode="auto">
          <a:xfrm>
            <a:off x="7708900" y="3733800"/>
            <a:ext cx="1435100" cy="1831975"/>
          </a:xfrm>
          <a:prstGeom prst="rect">
            <a:avLst/>
          </a:prstGeom>
          <a:noFill/>
          <a:ln w="9525">
            <a:noFill/>
            <a:miter lim="800000"/>
            <a:headEnd/>
            <a:tailEnd/>
          </a:ln>
        </p:spPr>
      </p:pic>
      <p:sp>
        <p:nvSpPr>
          <p:cNvPr id="18" name="Rectangle 17"/>
          <p:cNvSpPr/>
          <p:nvPr/>
        </p:nvSpPr>
        <p:spPr>
          <a:xfrm>
            <a:off x="0" y="6488668"/>
            <a:ext cx="7010400" cy="369332"/>
          </a:xfrm>
          <a:prstGeom prst="rect">
            <a:avLst/>
          </a:prstGeom>
        </p:spPr>
        <p:txBody>
          <a:bodyPr wrap="square">
            <a:spAutoFit/>
          </a:bodyPr>
          <a:lstStyle/>
          <a:p>
            <a:r>
              <a:rPr lang="en-US" b="1" dirty="0" smtClean="0">
                <a:latin typeface="Arial Black" pitchFamily="34" charset="0"/>
              </a:rPr>
              <a:t>LIKE US ON FACEBOOK @ Makati City Fire Station</a:t>
            </a:r>
            <a:endParaRPr lang="en-US" b="1"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anim calcmode="lin" valueType="num">
                                      <p:cBhvr>
                                        <p:cTn id="56" dur="500" fill="hold"/>
                                        <p:tgtEl>
                                          <p:spTgt spid="14"/>
                                        </p:tgtEl>
                                        <p:attrNameLst>
                                          <p:attrName>ppt_x</p:attrName>
                                        </p:attrNameLst>
                                      </p:cBhvr>
                                      <p:tavLst>
                                        <p:tav tm="0">
                                          <p:val>
                                            <p:strVal val="#ppt_x"/>
                                          </p:val>
                                        </p:tav>
                                        <p:tav tm="100000">
                                          <p:val>
                                            <p:strVal val="#ppt_x"/>
                                          </p:val>
                                        </p:tav>
                                      </p:tavLst>
                                    </p:anim>
                                    <p:anim calcmode="lin" valueType="num">
                                      <p:cBhvr>
                                        <p:cTn id="5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PH" dirty="0"/>
          </a:p>
        </p:txBody>
      </p:sp>
      <p:sp>
        <p:nvSpPr>
          <p:cNvPr id="6" name="Rectangle 7"/>
          <p:cNvSpPr>
            <a:spLocks noChangeArrowheads="1"/>
          </p:cNvSpPr>
          <p:nvPr/>
        </p:nvSpPr>
        <p:spPr bwMode="auto">
          <a:xfrm>
            <a:off x="381000" y="2133600"/>
            <a:ext cx="8382000" cy="4495800"/>
          </a:xfrm>
          <a:prstGeom prst="rect">
            <a:avLst/>
          </a:prstGeom>
          <a:noFill/>
          <a:ln w="9525">
            <a:noFill/>
            <a:miter lim="800000"/>
            <a:headEnd/>
            <a:tailEnd/>
          </a:ln>
          <a:effectLst/>
          <a:scene3d>
            <a:camera prst="perspectiveAbove"/>
            <a:lightRig rig="threePt" dir="t"/>
          </a:scene3d>
          <a:sp3d>
            <a:bevelT prst="angle"/>
          </a:sp3d>
        </p:spPr>
        <p:txBody>
          <a:bodyPr anchor="ctr"/>
          <a:lstStyle/>
          <a:p>
            <a:pPr algn="ctr">
              <a:defRPr/>
            </a:pPr>
            <a:endParaRPr lang="en-US" sz="9600" dirty="0" smtClean="0">
              <a:solidFill>
                <a:schemeClr val="accent4">
                  <a:lumMod val="10000"/>
                </a:schemeClr>
              </a:solidFill>
              <a:effectLst>
                <a:outerShdw blurRad="38100" dist="38100" dir="2700000" algn="tl">
                  <a:srgbClr val="C0C0C0"/>
                </a:outerShdw>
              </a:effectLst>
              <a:latin typeface="Eras Bold ITC" pitchFamily="34" charset="0"/>
            </a:endParaRPr>
          </a:p>
          <a:p>
            <a:pPr algn="ctr">
              <a:defRPr/>
            </a:pPr>
            <a:endParaRPr lang="en-US" sz="9600" dirty="0" smtClean="0">
              <a:solidFill>
                <a:schemeClr val="accent4">
                  <a:lumMod val="10000"/>
                </a:schemeClr>
              </a:solidFill>
              <a:effectLst>
                <a:outerShdw blurRad="38100" dist="38100" dir="2700000" algn="tl">
                  <a:srgbClr val="C0C0C0"/>
                </a:outerShdw>
              </a:effectLst>
              <a:latin typeface="Eras Bold ITC" pitchFamily="34" charset="0"/>
            </a:endParaRPr>
          </a:p>
          <a:p>
            <a:pPr>
              <a:defRPr/>
            </a:pPr>
            <a:endParaRPr lang="en-US" sz="2400" dirty="0">
              <a:solidFill>
                <a:schemeClr val="accent4">
                  <a:lumMod val="10000"/>
                </a:schemeClr>
              </a:solidFill>
              <a:effectLst>
                <a:outerShdw blurRad="38100" dist="38100" dir="2700000" algn="tl">
                  <a:srgbClr val="C0C0C0"/>
                </a:outerShdw>
              </a:effectLst>
              <a:latin typeface="Eras Bold ITC" pitchFamily="34" charset="0"/>
            </a:endParaRPr>
          </a:p>
        </p:txBody>
      </p:sp>
      <p:sp>
        <p:nvSpPr>
          <p:cNvPr id="9" name="Rectangle 8"/>
          <p:cNvSpPr/>
          <p:nvPr/>
        </p:nvSpPr>
        <p:spPr>
          <a:xfrm>
            <a:off x="990600" y="-304800"/>
            <a:ext cx="7239000" cy="1384995"/>
          </a:xfrm>
          <a:prstGeom prst="rect">
            <a:avLst/>
          </a:prstGeom>
        </p:spPr>
        <p:txBody>
          <a:bodyPr wrap="square">
            <a:spAutoFit/>
          </a:bodyPr>
          <a:lstStyle/>
          <a:p>
            <a:pPr algn="just">
              <a:buNone/>
            </a:pPr>
            <a:endParaRPr lang="en-PH" dirty="0" smtClean="0"/>
          </a:p>
          <a:p>
            <a:pPr algn="just">
              <a:buNone/>
            </a:pPr>
            <a:endParaRPr lang="en-PH" dirty="0" smtClean="0"/>
          </a:p>
          <a:p>
            <a:pPr algn="ctr">
              <a:buNone/>
            </a:pPr>
            <a:r>
              <a:rPr lang="en-PH" dirty="0" smtClean="0"/>
              <a:t>   </a:t>
            </a:r>
            <a:r>
              <a:rPr lang="en-PH" sz="4800" b="1" i="1" u="sng" dirty="0" smtClean="0"/>
              <a:t>The Tetrahedron of Fire</a:t>
            </a:r>
            <a:endParaRPr lang="en-PH" sz="2400" b="1" i="1" u="sng" dirty="0"/>
          </a:p>
        </p:txBody>
      </p:sp>
      <p:grpSp>
        <p:nvGrpSpPr>
          <p:cNvPr id="10" name="Group 55"/>
          <p:cNvGrpSpPr>
            <a:grpSpLocks/>
          </p:cNvGrpSpPr>
          <p:nvPr/>
        </p:nvGrpSpPr>
        <p:grpSpPr bwMode="auto">
          <a:xfrm>
            <a:off x="304800" y="1066800"/>
            <a:ext cx="2895600" cy="2574250"/>
            <a:chOff x="228600" y="1803400"/>
            <a:chExt cx="2971800" cy="2574250"/>
          </a:xfrm>
        </p:grpSpPr>
        <p:sp>
          <p:nvSpPr>
            <p:cNvPr id="11" name="Line 15"/>
            <p:cNvSpPr>
              <a:spLocks noChangeShapeType="1"/>
            </p:cNvSpPr>
            <p:nvPr/>
          </p:nvSpPr>
          <p:spPr bwMode="auto">
            <a:xfrm>
              <a:off x="1323975" y="1930400"/>
              <a:ext cx="0" cy="152400"/>
            </a:xfrm>
            <a:prstGeom prst="line">
              <a:avLst/>
            </a:prstGeom>
            <a:noFill/>
            <a:ln w="19050">
              <a:solidFill>
                <a:srgbClr val="CC3300"/>
              </a:solidFill>
              <a:round/>
              <a:headEnd/>
              <a:tailEnd/>
            </a:ln>
          </p:spPr>
          <p:txBody>
            <a:bodyPr wrap="none" anchor="ctr"/>
            <a:lstStyle/>
            <a:p>
              <a:endParaRPr lang="en-PH"/>
            </a:p>
          </p:txBody>
        </p:sp>
        <p:grpSp>
          <p:nvGrpSpPr>
            <p:cNvPr id="12" name="Group 23"/>
            <p:cNvGrpSpPr>
              <a:grpSpLocks/>
            </p:cNvGrpSpPr>
            <p:nvPr/>
          </p:nvGrpSpPr>
          <p:grpSpPr bwMode="auto">
            <a:xfrm>
              <a:off x="228600" y="1803400"/>
              <a:ext cx="2971800" cy="2574250"/>
              <a:chOff x="152400" y="1752600"/>
              <a:chExt cx="2971800" cy="2574250"/>
            </a:xfrm>
          </p:grpSpPr>
          <p:sp>
            <p:nvSpPr>
              <p:cNvPr id="13" name="Text Box 11"/>
              <p:cNvSpPr txBox="1">
                <a:spLocks noChangeArrowheads="1"/>
              </p:cNvSpPr>
              <p:nvPr/>
            </p:nvSpPr>
            <p:spPr bwMode="auto">
              <a:xfrm>
                <a:off x="152400" y="1752600"/>
                <a:ext cx="2189163" cy="406400"/>
              </a:xfrm>
              <a:prstGeom prst="rect">
                <a:avLst/>
              </a:prstGeom>
              <a:solidFill>
                <a:srgbClr val="0000FF"/>
              </a:solidFill>
              <a:ln w="9525">
                <a:solidFill>
                  <a:srgbClr val="CC3300"/>
                </a:solidFill>
                <a:miter lim="800000"/>
                <a:headEnd/>
                <a:tailEnd/>
              </a:ln>
            </p:spPr>
            <p:txBody>
              <a:bodyPr>
                <a:spAutoFit/>
              </a:bodyPr>
              <a:lstStyle/>
              <a:p>
                <a:pPr algn="ctr" eaLnBrk="0" hangingPunct="0">
                  <a:spcBef>
                    <a:spcPct val="50000"/>
                  </a:spcBef>
                </a:pPr>
                <a:r>
                  <a:rPr lang="en-US" sz="2000" b="1" dirty="0">
                    <a:solidFill>
                      <a:srgbClr val="FFFFFF"/>
                    </a:solidFill>
                    <a:latin typeface="Times New Roman" pitchFamily="18" charset="0"/>
                  </a:rPr>
                  <a:t>Oxygen Sources</a:t>
                </a:r>
                <a:endParaRPr lang="en-US" sz="2000" b="1" dirty="0">
                  <a:solidFill>
                    <a:schemeClr val="bg1"/>
                  </a:solidFill>
                  <a:latin typeface="Times New Roman" pitchFamily="18" charset="0"/>
                </a:endParaRPr>
              </a:p>
            </p:txBody>
          </p:sp>
          <p:sp>
            <p:nvSpPr>
              <p:cNvPr id="14" name="Text Box 12"/>
              <p:cNvSpPr txBox="1">
                <a:spLocks noChangeArrowheads="1"/>
              </p:cNvSpPr>
              <p:nvPr/>
            </p:nvSpPr>
            <p:spPr bwMode="auto">
              <a:xfrm>
                <a:off x="152400" y="2295525"/>
                <a:ext cx="2622176" cy="2031325"/>
              </a:xfrm>
              <a:prstGeom prst="rect">
                <a:avLst/>
              </a:prstGeom>
              <a:noFill/>
              <a:ln w="9525">
                <a:solidFill>
                  <a:srgbClr val="CC3300"/>
                </a:solidFill>
                <a:miter lim="800000"/>
                <a:headEnd/>
                <a:tailEnd/>
              </a:ln>
              <a:effectLst/>
            </p:spPr>
            <p:txBody>
              <a:bodyPr wrap="square">
                <a:spAutoFit/>
              </a:bodyPr>
              <a:lstStyle/>
              <a:p>
                <a:pPr algn="just" eaLnBrk="0" hangingPunct="0">
                  <a:spcBef>
                    <a:spcPct val="50000"/>
                  </a:spcBef>
                  <a:defRPr/>
                </a:pPr>
                <a:r>
                  <a:rPr lang="en-US" sz="1400" b="1" dirty="0" smtClean="0">
                    <a:solidFill>
                      <a:schemeClr val="accent4">
                        <a:lumMod val="10000"/>
                      </a:schemeClr>
                    </a:solidFill>
                    <a:latin typeface="Arial Black" pitchFamily="34" charset="0"/>
                  </a:rPr>
                  <a:t>Approximately </a:t>
                </a:r>
                <a:r>
                  <a:rPr lang="en-US" sz="1400" b="1" dirty="0">
                    <a:solidFill>
                      <a:schemeClr val="accent4">
                        <a:lumMod val="10000"/>
                      </a:schemeClr>
                    </a:solidFill>
                    <a:latin typeface="Arial Black" pitchFamily="34" charset="0"/>
                  </a:rPr>
                  <a:t>16% Required</a:t>
                </a:r>
              </a:p>
              <a:p>
                <a:pPr algn="just" eaLnBrk="0" hangingPunct="0">
                  <a:defRPr/>
                </a:pPr>
                <a:r>
                  <a:rPr lang="en-US" sz="1400" b="1" dirty="0">
                    <a:solidFill>
                      <a:schemeClr val="accent4">
                        <a:lumMod val="10000"/>
                      </a:schemeClr>
                    </a:solidFill>
                    <a:latin typeface="Arial Black" pitchFamily="34" charset="0"/>
                  </a:rPr>
                  <a:t>Normal air contains 21% O2.  Some fuel materials contain sufficient oxygen within their makeup to support burning.</a:t>
                </a:r>
              </a:p>
              <a:p>
                <a:pPr algn="just" eaLnBrk="0" hangingPunct="0">
                  <a:defRPr/>
                </a:pPr>
                <a:endParaRPr lang="en-US" sz="1400" b="1" dirty="0">
                  <a:solidFill>
                    <a:schemeClr val="accent4">
                      <a:lumMod val="10000"/>
                    </a:schemeClr>
                  </a:solidFill>
                  <a:latin typeface="Arial Black" pitchFamily="34" charset="0"/>
                </a:endParaRPr>
              </a:p>
            </p:txBody>
          </p:sp>
          <p:sp>
            <p:nvSpPr>
              <p:cNvPr id="15" name="Line 13"/>
              <p:cNvSpPr>
                <a:spLocks noChangeShapeType="1"/>
              </p:cNvSpPr>
              <p:nvPr/>
            </p:nvSpPr>
            <p:spPr bwMode="auto">
              <a:xfrm>
                <a:off x="1247775" y="3835400"/>
                <a:ext cx="0" cy="304800"/>
              </a:xfrm>
              <a:prstGeom prst="line">
                <a:avLst/>
              </a:prstGeom>
              <a:noFill/>
              <a:ln w="19050">
                <a:solidFill>
                  <a:srgbClr val="CC3300"/>
                </a:solidFill>
                <a:round/>
                <a:headEnd/>
                <a:tailEnd/>
              </a:ln>
            </p:spPr>
            <p:txBody>
              <a:bodyPr wrap="none" anchor="ctr"/>
              <a:lstStyle/>
              <a:p>
                <a:endParaRPr lang="en-PH"/>
              </a:p>
            </p:txBody>
          </p:sp>
          <p:sp>
            <p:nvSpPr>
              <p:cNvPr id="16" name="Line 14"/>
              <p:cNvSpPr>
                <a:spLocks noChangeShapeType="1"/>
              </p:cNvSpPr>
              <p:nvPr/>
            </p:nvSpPr>
            <p:spPr bwMode="auto">
              <a:xfrm flipH="1">
                <a:off x="1247775" y="4140200"/>
                <a:ext cx="1876425" cy="0"/>
              </a:xfrm>
              <a:prstGeom prst="line">
                <a:avLst/>
              </a:prstGeom>
              <a:noFill/>
              <a:ln w="19050">
                <a:solidFill>
                  <a:srgbClr val="CC3300"/>
                </a:solidFill>
                <a:round/>
                <a:headEnd/>
                <a:tailEnd/>
              </a:ln>
            </p:spPr>
            <p:txBody>
              <a:bodyPr wrap="none" anchor="ctr"/>
              <a:lstStyle/>
              <a:p>
                <a:endParaRPr lang="en-PH"/>
              </a:p>
            </p:txBody>
          </p:sp>
        </p:grpSp>
      </p:grpSp>
      <p:grpSp>
        <p:nvGrpSpPr>
          <p:cNvPr id="17" name="Group 56"/>
          <p:cNvGrpSpPr>
            <a:grpSpLocks/>
          </p:cNvGrpSpPr>
          <p:nvPr/>
        </p:nvGrpSpPr>
        <p:grpSpPr bwMode="auto">
          <a:xfrm>
            <a:off x="5791200" y="1066800"/>
            <a:ext cx="2971800" cy="2362200"/>
            <a:chOff x="6019800" y="1905000"/>
            <a:chExt cx="2971800" cy="2362200"/>
          </a:xfrm>
        </p:grpSpPr>
        <p:sp>
          <p:nvSpPr>
            <p:cNvPr id="18" name="Text Box 5"/>
            <p:cNvSpPr txBox="1">
              <a:spLocks noChangeArrowheads="1"/>
            </p:cNvSpPr>
            <p:nvPr/>
          </p:nvSpPr>
          <p:spPr bwMode="auto">
            <a:xfrm>
              <a:off x="6781800" y="1905000"/>
              <a:ext cx="2209800" cy="406400"/>
            </a:xfrm>
            <a:prstGeom prst="rect">
              <a:avLst/>
            </a:prstGeom>
            <a:solidFill>
              <a:srgbClr val="FF0000"/>
            </a:solidFill>
            <a:ln w="9525">
              <a:solidFill>
                <a:srgbClr val="CC3300"/>
              </a:solidFill>
              <a:miter lim="800000"/>
              <a:headEnd/>
              <a:tailEnd/>
            </a:ln>
          </p:spPr>
          <p:txBody>
            <a:bodyPr>
              <a:spAutoFit/>
            </a:bodyPr>
            <a:lstStyle/>
            <a:p>
              <a:pPr algn="ctr" eaLnBrk="0" hangingPunct="0">
                <a:spcBef>
                  <a:spcPct val="50000"/>
                </a:spcBef>
              </a:pPr>
              <a:r>
                <a:rPr lang="en-US" sz="2000" b="1" dirty="0">
                  <a:solidFill>
                    <a:srgbClr val="FFFF00"/>
                  </a:solidFill>
                  <a:latin typeface="Times New Roman" pitchFamily="18" charset="0"/>
                </a:rPr>
                <a:t>Heat Sources</a:t>
              </a:r>
            </a:p>
          </p:txBody>
        </p:sp>
        <p:sp>
          <p:nvSpPr>
            <p:cNvPr id="19" name="Text Box 6"/>
            <p:cNvSpPr txBox="1">
              <a:spLocks noChangeArrowheads="1"/>
            </p:cNvSpPr>
            <p:nvPr/>
          </p:nvSpPr>
          <p:spPr bwMode="auto">
            <a:xfrm>
              <a:off x="6781800" y="2438400"/>
              <a:ext cx="2209800" cy="1490663"/>
            </a:xfrm>
            <a:prstGeom prst="rect">
              <a:avLst/>
            </a:prstGeom>
            <a:noFill/>
            <a:ln w="9525">
              <a:solidFill>
                <a:srgbClr val="CC3300"/>
              </a:solidFill>
              <a:miter lim="800000"/>
              <a:headEnd/>
              <a:tailEnd/>
            </a:ln>
            <a:effectLst/>
          </p:spPr>
          <p:txBody>
            <a:bodyPr>
              <a:spAutoFit/>
            </a:bodyPr>
            <a:lstStyle/>
            <a:p>
              <a:pPr algn="just" eaLnBrk="0" hangingPunct="0">
                <a:spcBef>
                  <a:spcPct val="50000"/>
                </a:spcBef>
                <a:defRPr/>
              </a:pPr>
              <a:r>
                <a:rPr lang="en-US" sz="1300" b="1" dirty="0">
                  <a:solidFill>
                    <a:schemeClr val="accent4">
                      <a:lumMod val="10000"/>
                    </a:schemeClr>
                  </a:solidFill>
                  <a:latin typeface="Arial Narrow" pitchFamily="34" charset="0"/>
                </a:rPr>
                <a:t>To Reach Ignition Temperature</a:t>
              </a:r>
            </a:p>
            <a:p>
              <a:pPr algn="just" eaLnBrk="0" hangingPunct="0">
                <a:defRPr/>
              </a:pPr>
              <a:r>
                <a:rPr lang="en-US" sz="1300" b="1" dirty="0">
                  <a:solidFill>
                    <a:schemeClr val="accent4">
                      <a:lumMod val="10000"/>
                    </a:schemeClr>
                  </a:solidFill>
                  <a:latin typeface="Arial Narrow" pitchFamily="34" charset="0"/>
                </a:rPr>
                <a:t>Open Flames - The Sun</a:t>
              </a:r>
            </a:p>
            <a:p>
              <a:pPr algn="just" eaLnBrk="0" hangingPunct="0">
                <a:defRPr/>
              </a:pPr>
              <a:r>
                <a:rPr lang="en-US" sz="1300" b="1" dirty="0">
                  <a:solidFill>
                    <a:schemeClr val="accent4">
                      <a:lumMod val="10000"/>
                    </a:schemeClr>
                  </a:solidFill>
                  <a:latin typeface="Arial Narrow" pitchFamily="34" charset="0"/>
                </a:rPr>
                <a:t>Hot Surfaces</a:t>
              </a:r>
            </a:p>
            <a:p>
              <a:pPr algn="just" eaLnBrk="0" hangingPunct="0">
                <a:defRPr/>
              </a:pPr>
              <a:r>
                <a:rPr lang="en-US" sz="1300" b="1" dirty="0">
                  <a:solidFill>
                    <a:schemeClr val="accent4">
                      <a:lumMod val="10000"/>
                    </a:schemeClr>
                  </a:solidFill>
                  <a:latin typeface="Arial Narrow" pitchFamily="34" charset="0"/>
                </a:rPr>
                <a:t>Sparks and Arcs</a:t>
              </a:r>
            </a:p>
            <a:p>
              <a:pPr algn="just" eaLnBrk="0" hangingPunct="0">
                <a:defRPr/>
              </a:pPr>
              <a:r>
                <a:rPr lang="en-US" sz="1300" b="1" dirty="0">
                  <a:solidFill>
                    <a:schemeClr val="accent4">
                      <a:lumMod val="10000"/>
                    </a:schemeClr>
                  </a:solidFill>
                  <a:latin typeface="Arial Narrow" pitchFamily="34" charset="0"/>
                </a:rPr>
                <a:t>Friction - Chemical Action</a:t>
              </a:r>
            </a:p>
            <a:p>
              <a:pPr algn="just" eaLnBrk="0" hangingPunct="0">
                <a:defRPr/>
              </a:pPr>
              <a:r>
                <a:rPr lang="en-US" sz="1300" b="1" dirty="0">
                  <a:solidFill>
                    <a:schemeClr val="accent4">
                      <a:lumMod val="10000"/>
                    </a:schemeClr>
                  </a:solidFill>
                  <a:latin typeface="Arial Narrow" pitchFamily="34" charset="0"/>
                </a:rPr>
                <a:t>Electrical Energy</a:t>
              </a:r>
            </a:p>
            <a:p>
              <a:pPr algn="just" eaLnBrk="0" hangingPunct="0">
                <a:defRPr/>
              </a:pPr>
              <a:r>
                <a:rPr lang="en-US" sz="1300" b="1" dirty="0">
                  <a:solidFill>
                    <a:schemeClr val="accent4">
                      <a:lumMod val="10000"/>
                    </a:schemeClr>
                  </a:solidFill>
                  <a:latin typeface="Arial Narrow" pitchFamily="34" charset="0"/>
                </a:rPr>
                <a:t>Compression of Gases</a:t>
              </a:r>
            </a:p>
          </p:txBody>
        </p:sp>
        <p:sp>
          <p:nvSpPr>
            <p:cNvPr id="20" name="Line 7"/>
            <p:cNvSpPr>
              <a:spLocks noChangeShapeType="1"/>
            </p:cNvSpPr>
            <p:nvPr/>
          </p:nvSpPr>
          <p:spPr bwMode="auto">
            <a:xfrm>
              <a:off x="7848600" y="3962400"/>
              <a:ext cx="0" cy="304800"/>
            </a:xfrm>
            <a:prstGeom prst="line">
              <a:avLst/>
            </a:prstGeom>
            <a:noFill/>
            <a:ln w="19050">
              <a:solidFill>
                <a:srgbClr val="CC3300"/>
              </a:solidFill>
              <a:round/>
              <a:headEnd/>
              <a:tailEnd/>
            </a:ln>
          </p:spPr>
          <p:txBody>
            <a:bodyPr wrap="none" anchor="ctr"/>
            <a:lstStyle/>
            <a:p>
              <a:endParaRPr lang="en-PH"/>
            </a:p>
          </p:txBody>
        </p:sp>
        <p:sp>
          <p:nvSpPr>
            <p:cNvPr id="21" name="Line 8"/>
            <p:cNvSpPr>
              <a:spLocks noChangeShapeType="1"/>
            </p:cNvSpPr>
            <p:nvPr/>
          </p:nvSpPr>
          <p:spPr bwMode="auto">
            <a:xfrm flipH="1">
              <a:off x="6019800" y="4267200"/>
              <a:ext cx="1828800" cy="0"/>
            </a:xfrm>
            <a:prstGeom prst="line">
              <a:avLst/>
            </a:prstGeom>
            <a:noFill/>
            <a:ln w="19050">
              <a:solidFill>
                <a:srgbClr val="CC3300"/>
              </a:solidFill>
              <a:round/>
              <a:headEnd/>
              <a:tailEnd/>
            </a:ln>
          </p:spPr>
          <p:txBody>
            <a:bodyPr wrap="none" anchor="ctr"/>
            <a:lstStyle/>
            <a:p>
              <a:endParaRPr lang="en-PH"/>
            </a:p>
          </p:txBody>
        </p:sp>
      </p:grpSp>
      <p:grpSp>
        <p:nvGrpSpPr>
          <p:cNvPr id="22" name="Group 58"/>
          <p:cNvGrpSpPr>
            <a:grpSpLocks/>
          </p:cNvGrpSpPr>
          <p:nvPr/>
        </p:nvGrpSpPr>
        <p:grpSpPr bwMode="auto">
          <a:xfrm>
            <a:off x="1371600" y="4524375"/>
            <a:ext cx="6172200" cy="2333625"/>
            <a:chOff x="1447800" y="4295963"/>
            <a:chExt cx="6172200" cy="2333437"/>
          </a:xfrm>
        </p:grpSpPr>
        <p:sp>
          <p:nvSpPr>
            <p:cNvPr id="23" name="Line 17"/>
            <p:cNvSpPr>
              <a:spLocks noChangeShapeType="1"/>
            </p:cNvSpPr>
            <p:nvPr/>
          </p:nvSpPr>
          <p:spPr bwMode="auto">
            <a:xfrm>
              <a:off x="4572000" y="4295963"/>
              <a:ext cx="0" cy="844917"/>
            </a:xfrm>
            <a:prstGeom prst="line">
              <a:avLst/>
            </a:prstGeom>
            <a:noFill/>
            <a:ln w="19050">
              <a:solidFill>
                <a:srgbClr val="CC3300"/>
              </a:solidFill>
              <a:round/>
              <a:headEnd/>
              <a:tailEnd/>
            </a:ln>
          </p:spPr>
          <p:txBody>
            <a:bodyPr wrap="none" anchor="ctr"/>
            <a:lstStyle/>
            <a:p>
              <a:endParaRPr lang="en-PH"/>
            </a:p>
          </p:txBody>
        </p:sp>
        <p:grpSp>
          <p:nvGrpSpPr>
            <p:cNvPr id="24" name="Group 57"/>
            <p:cNvGrpSpPr>
              <a:grpSpLocks/>
            </p:cNvGrpSpPr>
            <p:nvPr/>
          </p:nvGrpSpPr>
          <p:grpSpPr bwMode="auto">
            <a:xfrm>
              <a:off x="1447800" y="4876800"/>
              <a:ext cx="6172200" cy="1752600"/>
              <a:chOff x="1447800" y="4876800"/>
              <a:chExt cx="6172200" cy="1752600"/>
            </a:xfrm>
          </p:grpSpPr>
          <p:sp>
            <p:nvSpPr>
              <p:cNvPr id="25" name="Line 29"/>
              <p:cNvSpPr>
                <a:spLocks noChangeShapeType="1"/>
              </p:cNvSpPr>
              <p:nvPr/>
            </p:nvSpPr>
            <p:spPr bwMode="auto">
              <a:xfrm flipH="1">
                <a:off x="6859588" y="5452165"/>
                <a:ext cx="0" cy="161572"/>
              </a:xfrm>
              <a:prstGeom prst="line">
                <a:avLst/>
              </a:prstGeom>
              <a:noFill/>
              <a:ln w="19050">
                <a:solidFill>
                  <a:srgbClr val="CC3300"/>
                </a:solidFill>
                <a:round/>
                <a:headEnd/>
                <a:tailEnd/>
              </a:ln>
            </p:spPr>
            <p:txBody>
              <a:bodyPr wrap="none" anchor="ctr"/>
              <a:lstStyle/>
              <a:p>
                <a:endParaRPr lang="en-PH"/>
              </a:p>
            </p:txBody>
          </p:sp>
          <p:sp>
            <p:nvSpPr>
              <p:cNvPr id="26" name="Line 30"/>
              <p:cNvSpPr>
                <a:spLocks noChangeShapeType="1"/>
              </p:cNvSpPr>
              <p:nvPr/>
            </p:nvSpPr>
            <p:spPr bwMode="auto">
              <a:xfrm flipH="1">
                <a:off x="4576763" y="5452165"/>
                <a:ext cx="0" cy="161572"/>
              </a:xfrm>
              <a:prstGeom prst="line">
                <a:avLst/>
              </a:prstGeom>
              <a:noFill/>
              <a:ln w="19050">
                <a:solidFill>
                  <a:srgbClr val="CC3300"/>
                </a:solidFill>
                <a:round/>
                <a:headEnd/>
                <a:tailEnd/>
              </a:ln>
            </p:spPr>
            <p:txBody>
              <a:bodyPr wrap="none" anchor="ctr"/>
              <a:lstStyle/>
              <a:p>
                <a:endParaRPr lang="en-PH"/>
              </a:p>
            </p:txBody>
          </p:sp>
          <p:sp>
            <p:nvSpPr>
              <p:cNvPr id="27" name="Line 31"/>
              <p:cNvSpPr>
                <a:spLocks noChangeShapeType="1"/>
              </p:cNvSpPr>
              <p:nvPr/>
            </p:nvSpPr>
            <p:spPr bwMode="auto">
              <a:xfrm flipH="1">
                <a:off x="2208213" y="5452165"/>
                <a:ext cx="0" cy="161572"/>
              </a:xfrm>
              <a:prstGeom prst="line">
                <a:avLst/>
              </a:prstGeom>
              <a:noFill/>
              <a:ln w="19050">
                <a:solidFill>
                  <a:srgbClr val="CC3300"/>
                </a:solidFill>
                <a:round/>
                <a:headEnd/>
                <a:tailEnd/>
              </a:ln>
            </p:spPr>
            <p:txBody>
              <a:bodyPr wrap="none" anchor="ctr"/>
              <a:lstStyle/>
              <a:p>
                <a:endParaRPr lang="en-PH"/>
              </a:p>
            </p:txBody>
          </p:sp>
          <p:sp>
            <p:nvSpPr>
              <p:cNvPr id="28" name="Text Box 19" descr="Green marble"/>
              <p:cNvSpPr txBox="1">
                <a:spLocks noChangeArrowheads="1"/>
              </p:cNvSpPr>
              <p:nvPr/>
            </p:nvSpPr>
            <p:spPr bwMode="auto">
              <a:xfrm flipH="1">
                <a:off x="6013450" y="5132508"/>
                <a:ext cx="1606550" cy="36985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spcBef>
                    <a:spcPct val="50000"/>
                  </a:spcBef>
                  <a:defRPr/>
                </a:pPr>
                <a:r>
                  <a:rPr lang="en-US" b="1" dirty="0">
                    <a:solidFill>
                      <a:schemeClr val="accent4">
                        <a:lumMod val="10000"/>
                      </a:schemeClr>
                    </a:solidFill>
                    <a:latin typeface="Times New Roman" pitchFamily="18" charset="0"/>
                  </a:rPr>
                  <a:t>GAS</a:t>
                </a:r>
              </a:p>
            </p:txBody>
          </p:sp>
          <p:sp>
            <p:nvSpPr>
              <p:cNvPr id="29" name="Text Box 20"/>
              <p:cNvSpPr txBox="1">
                <a:spLocks noChangeArrowheads="1"/>
              </p:cNvSpPr>
              <p:nvPr/>
            </p:nvSpPr>
            <p:spPr bwMode="auto">
              <a:xfrm flipH="1">
                <a:off x="6011863" y="5613482"/>
                <a:ext cx="1606550" cy="1015918"/>
              </a:xfrm>
              <a:prstGeom prst="rect">
                <a:avLst/>
              </a:prstGeom>
              <a:solidFill>
                <a:schemeClr val="bg1"/>
              </a:solidFill>
              <a:ln w="12700">
                <a:solidFill>
                  <a:srgbClr val="CC3300"/>
                </a:solidFill>
                <a:miter lim="800000"/>
                <a:headEnd/>
                <a:tailEnd/>
              </a:ln>
              <a:effectLst>
                <a:outerShdw dist="45791" dir="3378596" algn="ctr" rotWithShape="0">
                  <a:srgbClr val="CCCC00"/>
                </a:outerShdw>
              </a:effectLst>
            </p:spPr>
            <p:txBody>
              <a:bodyPr>
                <a:spAutoFit/>
              </a:bodyPr>
              <a:lstStyle/>
              <a:p>
                <a:pPr eaLnBrk="0" hangingPunct="0">
                  <a:tabLst>
                    <a:tab pos="685800" algn="l"/>
                  </a:tabLst>
                  <a:defRPr/>
                </a:pPr>
                <a:r>
                  <a:rPr lang="en-US" sz="1200" b="1" dirty="0">
                    <a:latin typeface="Arial Narrow" pitchFamily="34" charset="0"/>
                  </a:rPr>
                  <a:t>Natural Gas	  Propane</a:t>
                </a:r>
              </a:p>
              <a:p>
                <a:pPr eaLnBrk="0" hangingPunct="0">
                  <a:tabLst>
                    <a:tab pos="685800" algn="l"/>
                  </a:tabLst>
                  <a:defRPr/>
                </a:pPr>
                <a:r>
                  <a:rPr lang="en-US" sz="1200" b="1" dirty="0">
                    <a:latin typeface="Arial Narrow" pitchFamily="34" charset="0"/>
                  </a:rPr>
                  <a:t>Butane	Hydrogen</a:t>
                </a:r>
              </a:p>
              <a:p>
                <a:pPr eaLnBrk="0" hangingPunct="0">
                  <a:tabLst>
                    <a:tab pos="685800" algn="l"/>
                  </a:tabLst>
                  <a:defRPr/>
                </a:pPr>
                <a:r>
                  <a:rPr lang="en-US" sz="1200" b="1" dirty="0">
                    <a:latin typeface="Arial Narrow" pitchFamily="34" charset="0"/>
                  </a:rPr>
                  <a:t>Acetylene	</a:t>
                </a:r>
              </a:p>
              <a:p>
                <a:pPr eaLnBrk="0" hangingPunct="0">
                  <a:tabLst>
                    <a:tab pos="685800" algn="l"/>
                  </a:tabLst>
                  <a:defRPr/>
                </a:pPr>
                <a:r>
                  <a:rPr lang="en-US" sz="1200" b="1" dirty="0">
                    <a:latin typeface="Arial Narrow" pitchFamily="34" charset="0"/>
                  </a:rPr>
                  <a:t>Carbon Monoxide</a:t>
                </a:r>
              </a:p>
            </p:txBody>
          </p:sp>
          <p:sp>
            <p:nvSpPr>
              <p:cNvPr id="30" name="Text Box 22" descr="Green marble"/>
              <p:cNvSpPr txBox="1">
                <a:spLocks noChangeArrowheads="1"/>
              </p:cNvSpPr>
              <p:nvPr/>
            </p:nvSpPr>
            <p:spPr bwMode="auto">
              <a:xfrm flipH="1">
                <a:off x="3730625" y="5121396"/>
                <a:ext cx="1608138" cy="36985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spcBef>
                    <a:spcPct val="50000"/>
                  </a:spcBef>
                  <a:defRPr/>
                </a:pPr>
                <a:r>
                  <a:rPr lang="en-US" b="1" dirty="0">
                    <a:solidFill>
                      <a:schemeClr val="accent4">
                        <a:lumMod val="10000"/>
                      </a:schemeClr>
                    </a:solidFill>
                    <a:latin typeface="Times New Roman" pitchFamily="18" charset="0"/>
                  </a:rPr>
                  <a:t>LIQUID</a:t>
                </a:r>
              </a:p>
            </p:txBody>
          </p:sp>
          <p:sp>
            <p:nvSpPr>
              <p:cNvPr id="31" name="Text Box 23"/>
              <p:cNvSpPr txBox="1">
                <a:spLocks noChangeArrowheads="1"/>
              </p:cNvSpPr>
              <p:nvPr/>
            </p:nvSpPr>
            <p:spPr bwMode="auto">
              <a:xfrm flipH="1">
                <a:off x="3730625" y="5613482"/>
                <a:ext cx="1608138" cy="950837"/>
              </a:xfrm>
              <a:prstGeom prst="rect">
                <a:avLst/>
              </a:prstGeom>
              <a:solidFill>
                <a:schemeClr val="bg1"/>
              </a:solidFill>
              <a:ln w="12700">
                <a:solidFill>
                  <a:srgbClr val="CC3300"/>
                </a:solidFill>
                <a:miter lim="800000"/>
                <a:headEnd/>
                <a:tailEnd/>
              </a:ln>
              <a:effectLst>
                <a:outerShdw dist="45791" dir="3378596" algn="ctr" rotWithShape="0">
                  <a:srgbClr val="CCCC00"/>
                </a:outerShdw>
              </a:effectLst>
            </p:spPr>
            <p:txBody>
              <a:bodyPr>
                <a:spAutoFit/>
              </a:bodyPr>
              <a:lstStyle/>
              <a:p>
                <a:pPr eaLnBrk="0" hangingPunct="0">
                  <a:tabLst>
                    <a:tab pos="685800" algn="l"/>
                  </a:tabLst>
                  <a:defRPr/>
                </a:pPr>
                <a:r>
                  <a:rPr lang="en-US" sz="1200" b="1" dirty="0">
                    <a:latin typeface="Arial Narrow" pitchFamily="34" charset="0"/>
                  </a:rPr>
                  <a:t>Gasoline	Kerosene</a:t>
                </a:r>
              </a:p>
              <a:p>
                <a:pPr eaLnBrk="0" hangingPunct="0">
                  <a:tabLst>
                    <a:tab pos="685800" algn="l"/>
                  </a:tabLst>
                  <a:defRPr/>
                </a:pPr>
                <a:r>
                  <a:rPr lang="en-US" sz="1200" b="1" dirty="0">
                    <a:latin typeface="Arial Narrow" pitchFamily="34" charset="0"/>
                  </a:rPr>
                  <a:t>Turpentine 	Alcohol</a:t>
                </a:r>
              </a:p>
              <a:p>
                <a:pPr eaLnBrk="0" hangingPunct="0">
                  <a:tabLst>
                    <a:tab pos="685800" algn="l"/>
                  </a:tabLst>
                  <a:defRPr/>
                </a:pPr>
                <a:r>
                  <a:rPr lang="en-US" sz="1200" b="1" dirty="0">
                    <a:latin typeface="Arial Narrow" pitchFamily="34" charset="0"/>
                  </a:rPr>
                  <a:t>Liver Oil	Paint</a:t>
                </a:r>
              </a:p>
              <a:p>
                <a:pPr eaLnBrk="0" hangingPunct="0">
                  <a:tabLst>
                    <a:tab pos="685800" algn="l"/>
                  </a:tabLst>
                  <a:defRPr/>
                </a:pPr>
                <a:r>
                  <a:rPr lang="en-US" sz="1200" b="1" dirty="0">
                    <a:latin typeface="Arial Narrow" pitchFamily="34" charset="0"/>
                  </a:rPr>
                  <a:t>Varnish	Lacquer</a:t>
                </a:r>
              </a:p>
              <a:p>
                <a:pPr eaLnBrk="0" hangingPunct="0">
                  <a:tabLst>
                    <a:tab pos="685800" algn="l"/>
                  </a:tabLst>
                  <a:defRPr/>
                </a:pPr>
                <a:r>
                  <a:rPr lang="en-US" sz="1200" b="1" dirty="0">
                    <a:latin typeface="Arial Narrow" pitchFamily="34" charset="0"/>
                  </a:rPr>
                  <a:t>Olive Oil	Others</a:t>
                </a:r>
              </a:p>
            </p:txBody>
          </p:sp>
          <p:sp>
            <p:nvSpPr>
              <p:cNvPr id="32" name="Text Box 24" descr="Green marble"/>
              <p:cNvSpPr txBox="1">
                <a:spLocks noChangeArrowheads="1"/>
              </p:cNvSpPr>
              <p:nvPr/>
            </p:nvSpPr>
            <p:spPr bwMode="auto">
              <a:xfrm flipH="1">
                <a:off x="1447800" y="5132508"/>
                <a:ext cx="1606550" cy="36985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spcBef>
                    <a:spcPct val="50000"/>
                  </a:spcBef>
                  <a:defRPr/>
                </a:pPr>
                <a:r>
                  <a:rPr lang="en-US" b="1" dirty="0">
                    <a:solidFill>
                      <a:schemeClr val="accent4">
                        <a:lumMod val="10000"/>
                      </a:schemeClr>
                    </a:solidFill>
                    <a:latin typeface="Times New Roman" pitchFamily="18" charset="0"/>
                  </a:rPr>
                  <a:t>SOLID</a:t>
                </a:r>
              </a:p>
            </p:txBody>
          </p:sp>
          <p:sp>
            <p:nvSpPr>
              <p:cNvPr id="33" name="Text Box 25"/>
              <p:cNvSpPr txBox="1">
                <a:spLocks noChangeArrowheads="1"/>
              </p:cNvSpPr>
              <p:nvPr/>
            </p:nvSpPr>
            <p:spPr bwMode="auto">
              <a:xfrm flipH="1">
                <a:off x="1450975" y="5613482"/>
                <a:ext cx="1608138" cy="950837"/>
              </a:xfrm>
              <a:prstGeom prst="rect">
                <a:avLst/>
              </a:prstGeom>
              <a:solidFill>
                <a:schemeClr val="bg1"/>
              </a:solidFill>
              <a:ln w="12700">
                <a:solidFill>
                  <a:srgbClr val="CC3300"/>
                </a:solidFill>
                <a:miter lim="800000"/>
                <a:headEnd/>
                <a:tailEnd/>
              </a:ln>
              <a:effectLst>
                <a:outerShdw dist="45791" dir="3378596" algn="ctr" rotWithShape="0">
                  <a:srgbClr val="CCCC00"/>
                </a:outerShdw>
              </a:effectLst>
            </p:spPr>
            <p:txBody>
              <a:bodyPr>
                <a:spAutoFit/>
              </a:bodyPr>
              <a:lstStyle/>
              <a:p>
                <a:pPr eaLnBrk="0" hangingPunct="0">
                  <a:tabLst>
                    <a:tab pos="685800" algn="l"/>
                  </a:tabLst>
                  <a:defRPr/>
                </a:pPr>
                <a:r>
                  <a:rPr lang="en-US" sz="1200" b="1" dirty="0">
                    <a:latin typeface="Arial Narrow" pitchFamily="34" charset="0"/>
                  </a:rPr>
                  <a:t>Bulky - Dust </a:t>
                </a:r>
              </a:p>
              <a:p>
                <a:pPr eaLnBrk="0" hangingPunct="0">
                  <a:tabLst>
                    <a:tab pos="685800" algn="l"/>
                  </a:tabLst>
                  <a:defRPr/>
                </a:pPr>
                <a:r>
                  <a:rPr lang="en-US" sz="1200" b="1" dirty="0">
                    <a:latin typeface="Arial Narrow" pitchFamily="34" charset="0"/>
                  </a:rPr>
                  <a:t>Finely Divided Coal</a:t>
                </a:r>
              </a:p>
              <a:p>
                <a:pPr eaLnBrk="0" hangingPunct="0">
                  <a:tabLst>
                    <a:tab pos="685800" algn="l"/>
                  </a:tabLst>
                  <a:defRPr/>
                </a:pPr>
                <a:r>
                  <a:rPr lang="en-US" sz="1200" b="1" dirty="0">
                    <a:latin typeface="Arial Narrow" pitchFamily="34" charset="0"/>
                  </a:rPr>
                  <a:t>Wood	Paper</a:t>
                </a:r>
              </a:p>
              <a:p>
                <a:pPr eaLnBrk="0" hangingPunct="0">
                  <a:tabLst>
                    <a:tab pos="685800" algn="l"/>
                  </a:tabLst>
                  <a:defRPr/>
                </a:pPr>
                <a:r>
                  <a:rPr lang="en-US" sz="1200" b="1" dirty="0">
                    <a:latin typeface="Arial Narrow" pitchFamily="34" charset="0"/>
                  </a:rPr>
                  <a:t>Cloth	Plastic</a:t>
                </a:r>
              </a:p>
              <a:p>
                <a:pPr eaLnBrk="0" hangingPunct="0">
                  <a:tabLst>
                    <a:tab pos="685800" algn="l"/>
                  </a:tabLst>
                  <a:defRPr/>
                </a:pPr>
                <a:r>
                  <a:rPr lang="en-US" sz="1200" b="1" dirty="0">
                    <a:latin typeface="Arial Narrow" pitchFamily="34" charset="0"/>
                  </a:rPr>
                  <a:t>Grain	Others</a:t>
                </a:r>
              </a:p>
            </p:txBody>
          </p:sp>
          <p:sp>
            <p:nvSpPr>
              <p:cNvPr id="34" name="Line 26"/>
              <p:cNvSpPr>
                <a:spLocks noChangeShapeType="1"/>
              </p:cNvSpPr>
              <p:nvPr/>
            </p:nvSpPr>
            <p:spPr bwMode="auto">
              <a:xfrm flipH="1">
                <a:off x="2208213" y="4876800"/>
                <a:ext cx="4651375" cy="0"/>
              </a:xfrm>
              <a:prstGeom prst="line">
                <a:avLst/>
              </a:prstGeom>
              <a:noFill/>
              <a:ln w="19050">
                <a:solidFill>
                  <a:srgbClr val="CC3300"/>
                </a:solidFill>
                <a:round/>
                <a:headEnd/>
                <a:tailEnd/>
              </a:ln>
            </p:spPr>
            <p:txBody>
              <a:bodyPr wrap="none" anchor="ctr"/>
              <a:lstStyle/>
              <a:p>
                <a:endParaRPr lang="en-PH"/>
              </a:p>
            </p:txBody>
          </p:sp>
          <p:sp>
            <p:nvSpPr>
              <p:cNvPr id="35" name="Line 27"/>
              <p:cNvSpPr>
                <a:spLocks noChangeShapeType="1"/>
              </p:cNvSpPr>
              <p:nvPr/>
            </p:nvSpPr>
            <p:spPr bwMode="auto">
              <a:xfrm flipH="1">
                <a:off x="6859588" y="4890369"/>
                <a:ext cx="0" cy="241617"/>
              </a:xfrm>
              <a:prstGeom prst="line">
                <a:avLst/>
              </a:prstGeom>
              <a:noFill/>
              <a:ln w="19050">
                <a:solidFill>
                  <a:srgbClr val="CC3300"/>
                </a:solidFill>
                <a:round/>
                <a:headEnd/>
                <a:tailEnd/>
              </a:ln>
            </p:spPr>
            <p:txBody>
              <a:bodyPr wrap="none" anchor="ctr"/>
              <a:lstStyle/>
              <a:p>
                <a:endParaRPr lang="en-PH"/>
              </a:p>
            </p:txBody>
          </p:sp>
          <p:sp>
            <p:nvSpPr>
              <p:cNvPr id="36" name="Line 28"/>
              <p:cNvSpPr>
                <a:spLocks noChangeShapeType="1"/>
              </p:cNvSpPr>
              <p:nvPr/>
            </p:nvSpPr>
            <p:spPr bwMode="auto">
              <a:xfrm flipH="1">
                <a:off x="2208213" y="4890369"/>
                <a:ext cx="0" cy="241617"/>
              </a:xfrm>
              <a:prstGeom prst="line">
                <a:avLst/>
              </a:prstGeom>
              <a:noFill/>
              <a:ln w="19050">
                <a:solidFill>
                  <a:srgbClr val="CC3300"/>
                </a:solidFill>
                <a:round/>
                <a:headEnd/>
                <a:tailEnd/>
              </a:ln>
            </p:spPr>
            <p:txBody>
              <a:bodyPr wrap="none" anchor="ctr"/>
              <a:lstStyle/>
              <a:p>
                <a:endParaRPr lang="en-PH"/>
              </a:p>
            </p:txBody>
          </p:sp>
        </p:grpSp>
      </p:grpSp>
      <p:pic>
        <p:nvPicPr>
          <p:cNvPr id="7" name="Picture 2" descr="http://upload.wikimedia.org/wikipedia/commons/thumb/2/20/Fire_triangle.svg/220px-Fire_triangle.svg.png"/>
          <p:cNvPicPr>
            <a:picLocks noChangeAspect="1" noChangeArrowheads="1"/>
          </p:cNvPicPr>
          <p:nvPr/>
        </p:nvPicPr>
        <p:blipFill>
          <a:blip r:embed="rId2" cstate="print"/>
          <a:srcRect/>
          <a:stretch>
            <a:fillRect/>
          </a:stretch>
        </p:blipFill>
        <p:spPr bwMode="auto">
          <a:xfrm>
            <a:off x="2362200" y="1143000"/>
            <a:ext cx="4267200" cy="3505200"/>
          </a:xfrm>
          <a:prstGeom prst="rect">
            <a:avLst/>
          </a:prstGeom>
          <a:noFill/>
          <a:effectLst>
            <a:outerShdw blurRad="50800" dist="50800" dir="5400000" algn="ctr" rotWithShape="0">
              <a:schemeClr val="tx1">
                <a:lumMod val="95000"/>
                <a:lumOff val="5000"/>
              </a:schemeClr>
            </a:outerShdw>
          </a:effectLst>
        </p:spPr>
      </p:pic>
      <p:sp>
        <p:nvSpPr>
          <p:cNvPr id="37" name="TextBox 36"/>
          <p:cNvSpPr txBox="1"/>
          <p:nvPr/>
        </p:nvSpPr>
        <p:spPr>
          <a:xfrm>
            <a:off x="3505200" y="3276600"/>
            <a:ext cx="2077043" cy="830997"/>
          </a:xfrm>
          <a:prstGeom prst="rect">
            <a:avLst/>
          </a:prstGeom>
          <a:noFill/>
        </p:spPr>
        <p:txBody>
          <a:bodyPr wrap="none" rtlCol="0">
            <a:spAutoFit/>
          </a:bodyPr>
          <a:lstStyle/>
          <a:p>
            <a:r>
              <a:rPr lang="en-US" sz="2400" b="1" dirty="0" smtClean="0">
                <a:latin typeface="Arial Black" pitchFamily="34" charset="0"/>
              </a:rPr>
              <a:t>CHEMICAL</a:t>
            </a:r>
          </a:p>
          <a:p>
            <a:r>
              <a:rPr lang="en-US" sz="2400" b="1" dirty="0" smtClean="0">
                <a:latin typeface="Arial Black" pitchFamily="34" charset="0"/>
              </a:rPr>
              <a:t> REACTION</a:t>
            </a:r>
            <a:endParaRPr lang="en-US" sz="2400" b="1"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iterate type="wd">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strVal val="#ppt_w*0.70"/>
                                          </p:val>
                                        </p:tav>
                                        <p:tav tm="100000">
                                          <p:val>
                                            <p:strVal val="#ppt_w"/>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animEffect transition="in" filter="fade">
                                      <p:cBhvr>
                                        <p:cTn id="9" dur="5000"/>
                                        <p:tgtEl>
                                          <p:spTgt spid="6"/>
                                        </p:tgtEl>
                                      </p:cBhvr>
                                    </p:animEffect>
                                  </p:childTnLst>
                                </p:cTn>
                              </p:par>
                            </p:childTnLst>
                          </p:cTn>
                        </p:par>
                        <p:par>
                          <p:cTn id="10" fill="hold">
                            <p:stCondLst>
                              <p:cond delay="5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Righ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trips(down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strips(upRight)">
                                      <p:cBhvr>
                                        <p:cTn id="2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924791"/>
            <a:ext cx="6118983" cy="4093428"/>
          </a:xfrm>
          <a:prstGeom prst="rect">
            <a:avLst/>
          </a:prstGeom>
        </p:spPr>
        <p:txBody>
          <a:bodyPr wrap="none">
            <a:spAutoFit/>
          </a:bodyPr>
          <a:lstStyle/>
          <a:p>
            <a:pPr marL="457200" indent="-457200" algn="ctr" eaLnBrk="1" fontAlgn="auto" hangingPunct="1">
              <a:spcBef>
                <a:spcPts val="0"/>
              </a:spcBef>
              <a:spcAft>
                <a:spcPts val="0"/>
              </a:spcAft>
              <a:defRPr/>
            </a:pPr>
            <a:r>
              <a:rPr lang="en-US" sz="13000" b="1" dirty="0" smtClean="0">
                <a:ln w="28575">
                  <a:solidFill>
                    <a:srgbClr val="C00000"/>
                  </a:solidFill>
                </a:ln>
                <a:solidFill>
                  <a:srgbClr val="0000CC"/>
                </a:solidFill>
                <a:effectLst>
                  <a:outerShdw blurRad="38100" dist="38100" dir="2700000" algn="tl">
                    <a:srgbClr val="000000">
                      <a:alpha val="43137"/>
                    </a:srgbClr>
                  </a:outerShdw>
                </a:effectLst>
                <a:latin typeface="+mj-lt"/>
                <a:cs typeface="Times New Roman" pitchFamily="18" charset="0"/>
              </a:rPr>
              <a:t>STAGES</a:t>
            </a:r>
          </a:p>
          <a:p>
            <a:pPr marL="457200" indent="-457200" algn="ctr" eaLnBrk="1" fontAlgn="auto" hangingPunct="1">
              <a:spcBef>
                <a:spcPts val="0"/>
              </a:spcBef>
              <a:spcAft>
                <a:spcPts val="0"/>
              </a:spcAft>
              <a:defRPr/>
            </a:pPr>
            <a:r>
              <a:rPr lang="en-US" sz="13000" b="1" dirty="0" smtClean="0">
                <a:ln w="28575">
                  <a:solidFill>
                    <a:srgbClr val="C00000"/>
                  </a:solidFill>
                </a:ln>
                <a:solidFill>
                  <a:srgbClr val="0000CC"/>
                </a:solidFill>
                <a:effectLst>
                  <a:outerShdw blurRad="38100" dist="38100" dir="2700000" algn="tl">
                    <a:srgbClr val="000000">
                      <a:alpha val="43137"/>
                    </a:srgbClr>
                  </a:outerShdw>
                </a:effectLst>
                <a:latin typeface="+mj-lt"/>
                <a:cs typeface="Times New Roman" pitchFamily="18" charset="0"/>
              </a:rPr>
              <a:t>OF FIRE</a:t>
            </a:r>
            <a:endParaRPr lang="en-US" sz="13000" b="1" dirty="0">
              <a:ln w="28575">
                <a:solidFill>
                  <a:srgbClr val="C00000"/>
                </a:solidFill>
              </a:ln>
              <a:solidFill>
                <a:srgbClr val="0000CC"/>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46695740"/>
      </p:ext>
    </p:extLst>
  </p:cSld>
  <p:clrMapOvr>
    <a:masterClrMapping/>
  </p:clrMapOvr>
  <mc:AlternateContent xmlns:mc="http://schemas.openxmlformats.org/markup-compatibility/2006" xmlns:p14="http://schemas.microsoft.com/office/powerpoint/2010/main">
    <mc:Choice Requires="p14">
      <p:transition spd="slow" p14:dur="35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5147563" cy="861774"/>
          </a:xfrm>
          <a:prstGeom prst="rect">
            <a:avLst/>
          </a:prstGeom>
        </p:spPr>
        <p:txBody>
          <a:bodyPr wrap="none">
            <a:spAutoFit/>
          </a:bodyPr>
          <a:lstStyle/>
          <a:p>
            <a:pPr marL="457200" indent="-457200" eaLnBrk="1" fontAlgn="auto" hangingPunct="1">
              <a:spcBef>
                <a:spcPts val="0"/>
              </a:spcBef>
              <a:spcAft>
                <a:spcPts val="0"/>
              </a:spcAft>
              <a:defRPr/>
            </a:pPr>
            <a:r>
              <a:rPr lang="en-US" sz="5000" b="1" u="sng" dirty="0">
                <a:solidFill>
                  <a:srgbClr val="0000CC"/>
                </a:solidFill>
                <a:effectLst>
                  <a:outerShdw blurRad="38100" dist="38100" dir="2700000" algn="tl">
                    <a:srgbClr val="000000">
                      <a:alpha val="43137"/>
                    </a:srgbClr>
                  </a:outerShdw>
                </a:effectLst>
                <a:latin typeface="+mj-lt"/>
                <a:cs typeface="Times New Roman" pitchFamily="18" charset="0"/>
              </a:rPr>
              <a:t>IGNITION STAGE</a:t>
            </a:r>
          </a:p>
        </p:txBody>
      </p:sp>
      <p:sp>
        <p:nvSpPr>
          <p:cNvPr id="5" name="Rectangle 4"/>
          <p:cNvSpPr/>
          <p:nvPr/>
        </p:nvSpPr>
        <p:spPr>
          <a:xfrm>
            <a:off x="-457200" y="1295400"/>
            <a:ext cx="9601200" cy="707886"/>
          </a:xfrm>
          <a:prstGeom prst="rect">
            <a:avLst/>
          </a:prstGeom>
        </p:spPr>
        <p:txBody>
          <a:bodyPr wrap="square">
            <a:spAutoFit/>
          </a:bodyPr>
          <a:lstStyle/>
          <a:p>
            <a:pPr marL="1028700" lvl="1" indent="-571500" algn="just" eaLnBrk="1" fontAlgn="auto" hangingPunct="1">
              <a:spcBef>
                <a:spcPts val="0"/>
              </a:spcBef>
              <a:spcAft>
                <a:spcPts val="0"/>
              </a:spcAft>
              <a:buFont typeface="Arial" pitchFamily="34" charset="0"/>
              <a:buChar char="•"/>
              <a:defRPr/>
            </a:pPr>
            <a:r>
              <a:rPr lang="en-US" sz="4000" b="1" dirty="0">
                <a:latin typeface="+mj-lt"/>
                <a:cs typeface="Times New Roman" pitchFamily="18" charset="0"/>
              </a:rPr>
              <a:t>Point wherein the fire starts</a:t>
            </a:r>
          </a:p>
        </p:txBody>
      </p:sp>
      <p:sp>
        <p:nvSpPr>
          <p:cNvPr id="6" name="Rectangle 5"/>
          <p:cNvSpPr/>
          <p:nvPr/>
        </p:nvSpPr>
        <p:spPr>
          <a:xfrm>
            <a:off x="-457200" y="2017141"/>
            <a:ext cx="9601200" cy="1323439"/>
          </a:xfrm>
          <a:prstGeom prst="rect">
            <a:avLst/>
          </a:prstGeom>
        </p:spPr>
        <p:txBody>
          <a:bodyPr wrap="square">
            <a:spAutoFit/>
          </a:bodyPr>
          <a:lstStyle/>
          <a:p>
            <a:pPr marL="1028700" lvl="1" indent="-571500" algn="just" eaLnBrk="1" fontAlgn="auto" hangingPunct="1">
              <a:spcBef>
                <a:spcPts val="0"/>
              </a:spcBef>
              <a:spcAft>
                <a:spcPts val="0"/>
              </a:spcAft>
              <a:buFont typeface="Arial" pitchFamily="34" charset="0"/>
              <a:buChar char="•"/>
              <a:defRPr/>
            </a:pPr>
            <a:r>
              <a:rPr lang="en-US" sz="4000" b="1" dirty="0">
                <a:latin typeface="+mj-lt"/>
                <a:cs typeface="Times New Roman" pitchFamily="18" charset="0"/>
              </a:rPr>
              <a:t>There is plenty of oxygen, little heat and smoke</a:t>
            </a:r>
          </a:p>
        </p:txBody>
      </p:sp>
      <p:sp>
        <p:nvSpPr>
          <p:cNvPr id="7" name="Rectangle 6"/>
          <p:cNvSpPr/>
          <p:nvPr/>
        </p:nvSpPr>
        <p:spPr>
          <a:xfrm>
            <a:off x="-457200" y="3422733"/>
            <a:ext cx="9601200" cy="1323439"/>
          </a:xfrm>
          <a:prstGeom prst="rect">
            <a:avLst/>
          </a:prstGeom>
        </p:spPr>
        <p:txBody>
          <a:bodyPr wrap="square">
            <a:spAutoFit/>
          </a:bodyPr>
          <a:lstStyle/>
          <a:p>
            <a:pPr marL="1028700" lvl="1" indent="-571500" eaLnBrk="1" fontAlgn="auto" hangingPunct="1">
              <a:spcBef>
                <a:spcPts val="0"/>
              </a:spcBef>
              <a:spcAft>
                <a:spcPts val="0"/>
              </a:spcAft>
              <a:buFont typeface="Arial" pitchFamily="34" charset="0"/>
              <a:buChar char="•"/>
              <a:defRPr/>
            </a:pPr>
            <a:r>
              <a:rPr lang="en-US" sz="4000" b="1" dirty="0">
                <a:latin typeface="+mj-lt"/>
                <a:cs typeface="Times New Roman" pitchFamily="18" charset="0"/>
              </a:rPr>
              <a:t>Fire is still small and generally </a:t>
            </a:r>
            <a:r>
              <a:rPr lang="en-US" sz="4000" b="1" dirty="0" smtClean="0">
                <a:latin typeface="+mj-lt"/>
                <a:cs typeface="Times New Roman" pitchFamily="18" charset="0"/>
              </a:rPr>
              <a:t>confined </a:t>
            </a:r>
            <a:r>
              <a:rPr lang="en-US" sz="4000" b="1" dirty="0">
                <a:latin typeface="+mj-lt"/>
                <a:cs typeface="Times New Roman" pitchFamily="18" charset="0"/>
              </a:rPr>
              <a:t>to the fuel that initially ignited</a:t>
            </a:r>
          </a:p>
        </p:txBody>
      </p:sp>
    </p:spTree>
    <p:extLst>
      <p:ext uri="{BB962C8B-B14F-4D97-AF65-F5344CB8AC3E}">
        <p14:creationId xmlns:p14="http://schemas.microsoft.com/office/powerpoint/2010/main" val="3463341979"/>
      </p:ext>
    </p:extLst>
  </p:cSld>
  <p:clrMapOvr>
    <a:masterClrMapping/>
  </p:clrMapOvr>
  <mc:AlternateContent xmlns:mc="http://schemas.openxmlformats.org/markup-compatibility/2006" xmlns:p14="http://schemas.microsoft.com/office/powerpoint/2010/main">
    <mc:Choice Requires="p14">
      <p:transition spd="slow" p14:dur="35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2268</Words>
  <Application>Microsoft Office PowerPoint</Application>
  <PresentationFormat>On-screen Show (4:3)</PresentationFormat>
  <Paragraphs>433</Paragraphs>
  <Slides>60</Slides>
  <Notes>5</Notes>
  <HiddenSlides>0</HiddenSlides>
  <MMClips>0</MMClips>
  <ScaleCrop>false</ScaleCrop>
  <HeadingPairs>
    <vt:vector size="8" baseType="variant">
      <vt:variant>
        <vt:lpstr>Fonts Used</vt:lpstr>
      </vt:variant>
      <vt:variant>
        <vt:i4>19</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82" baseType="lpstr">
      <vt:lpstr>굴림</vt:lpstr>
      <vt:lpstr>Aharoni</vt:lpstr>
      <vt:lpstr>Algerian</vt:lpstr>
      <vt:lpstr>Arial</vt:lpstr>
      <vt:lpstr>Arial Black</vt:lpstr>
      <vt:lpstr>Arial Narrow</vt:lpstr>
      <vt:lpstr>Berlin Sans FB</vt:lpstr>
      <vt:lpstr>Bernard MT Condensed</vt:lpstr>
      <vt:lpstr>Calibri</vt:lpstr>
      <vt:lpstr>Chiller</vt:lpstr>
      <vt:lpstr>Constantia</vt:lpstr>
      <vt:lpstr>Corbel</vt:lpstr>
      <vt:lpstr>Eras Bold ITC</vt:lpstr>
      <vt:lpstr>Impact</vt:lpstr>
      <vt:lpstr>Stencil</vt:lpstr>
      <vt:lpstr>Times New Roman</vt:lpstr>
      <vt:lpstr>Verdana</vt:lpstr>
      <vt:lpstr>Wingdings</vt:lpstr>
      <vt:lpstr>Wingdings 2</vt:lpstr>
      <vt:lpstr>Office Theme</vt:lpstr>
      <vt:lpstr>1_Office Theme</vt:lpstr>
      <vt:lpstr>Bitmap Image</vt:lpstr>
      <vt:lpstr>BUREAU OF FIRE PROTECTION MAKATI CITY FIRE STATION</vt:lpstr>
      <vt:lpstr>OBJECTIVE OF SEMINAR</vt:lpstr>
      <vt:lpstr> COURSE OUTLINE</vt:lpstr>
      <vt:lpstr>Bureau of Fire Protection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Fire Extinguisher Anatomy</vt:lpstr>
      <vt:lpstr>PowerPoint Presentation</vt:lpstr>
      <vt:lpstr>PowerPoint Presentation</vt:lpstr>
      <vt:lpstr>PowerPoint Presentation</vt:lpstr>
      <vt:lpstr>PowerPoint Presentation</vt:lpstr>
      <vt:lpstr>PowerPoint Presentation</vt:lpstr>
      <vt:lpstr>PowerPoint Presentation</vt:lpstr>
      <vt:lpstr>FIRE DRILL</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Fire Brigade must remember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FIRE SAFETY FEATURES OF A BUILDING</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I am GrEaT</cp:lastModifiedBy>
  <cp:revision>122</cp:revision>
  <dcterms:created xsi:type="dcterms:W3CDTF">2012-01-16T01:29:08Z</dcterms:created>
  <dcterms:modified xsi:type="dcterms:W3CDTF">2016-03-09T02:58:35Z</dcterms:modified>
</cp:coreProperties>
</file>